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68" r:id="rId3"/>
    <p:sldId id="276" r:id="rId4"/>
    <p:sldId id="275" r:id="rId5"/>
    <p:sldId id="273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4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7ECA8C-BCAC-4275-82C2-3E730873A5E8}" type="datetimeFigureOut">
              <a:rPr lang="ko-KR" altLang="en-US" smtClean="0"/>
              <a:pPr/>
              <a:t>2018-05-30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1291AE-4A16-4F77-B7FC-A7AE7A661A7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86414" y="8688334"/>
            <a:ext cx="2971587" cy="455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FC03A961-760D-484E-A23B-3193F4972733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719" y="4343436"/>
            <a:ext cx="5482562" cy="4114143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2018-05-30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2018-05-30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2018-05-30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2018-05-30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2018-05-30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2018-05-30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FE54B-8B4C-42C1-AC58-D5C0D5B1EEF3}" type="datetimeFigureOut">
              <a:rPr lang="ko-KR" altLang="en-US" smtClean="0"/>
              <a:pPr/>
              <a:t>2018-05-30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ail.naver.com/read/image/?mailSN=53&amp;attachIndex=6&amp;contentType=image/jpeg&amp;offset=616377&amp;size=160911&amp;mimeSN=1490690964.891327.1190.892517&amp;org=1&amp;u=wlgns5512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.OWNER\AppData\Local\Microsoft\Windows\Temporary Internet Files\Content.IE5\G2WEMV00\152756732227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357430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5286380" y="151430"/>
          <a:ext cx="3821108" cy="777240"/>
        </p:xfrm>
        <a:graphic>
          <a:graphicData uri="http://schemas.openxmlformats.org/drawingml/2006/table">
            <a:tbl>
              <a:tblPr firstRow="1" bandRow="1"/>
              <a:tblGrid>
                <a:gridCol w="3821108"/>
              </a:tblGrid>
              <a:tr h="720080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</a:tr>
            </a:tbl>
          </a:graphicData>
        </a:graphic>
      </p:graphicFrame>
      <p:sp>
        <p:nvSpPr>
          <p:cNvPr id="6146" name="AutoShape 2" descr="https://mail.naver.com/read/image/?mailSN=53&amp;attachIndex=6&amp;contentType=image/jpeg&amp;offset=616377&amp;size=160911&amp;mimeSN=1490690964.891327.1190.892517&amp;org=1&amp;u=wlgns5512"/>
          <p:cNvSpPr>
            <a:spLocks noChangeAspect="1" noChangeArrowheads="1"/>
          </p:cNvSpPr>
          <p:nvPr/>
        </p:nvSpPr>
        <p:spPr bwMode="auto">
          <a:xfrm>
            <a:off x="762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48" name="AutoShape 4" descr="https://mail.naver.com/read/image/?mailSN=53&amp;attachIndex=6&amp;contentType=image/jpeg&amp;offset=616377&amp;size=160911&amp;mimeSN=1490690964.891327.1190.892517&amp;org=1&amp;u=wlgns5512"/>
          <p:cNvSpPr>
            <a:spLocks noChangeAspect="1" noChangeArrowheads="1"/>
          </p:cNvSpPr>
          <p:nvPr/>
        </p:nvSpPr>
        <p:spPr bwMode="auto">
          <a:xfrm>
            <a:off x="762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50" name="AutoShape 6" descr="https://mail.naver.com/read/image/?mailSN=53&amp;attachIndex=6&amp;contentType=image/jpeg&amp;offset=616377&amp;size=160911&amp;mimeSN=1490690964.891327.1190.892517&amp;org=1&amp;u=wlgns5512"/>
          <p:cNvSpPr>
            <a:spLocks noChangeAspect="1" noChangeArrowheads="1"/>
          </p:cNvSpPr>
          <p:nvPr/>
        </p:nvSpPr>
        <p:spPr bwMode="auto">
          <a:xfrm>
            <a:off x="762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52" name="AutoShape 8" descr="첨부 파일 이미지 미리보기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762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214282" y="285728"/>
            <a:ext cx="8643998" cy="137883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9-1</a:t>
            </a: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농업기계 순회수리 교육</a:t>
            </a:r>
            <a:endParaRPr kumimoji="0"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6. 4.(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)~6. 29.(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kumimoji="0"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매곡면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평전리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14</a:t>
            </a:r>
            <a:r>
              <a:rPr kumimoji="0"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개마을</a:t>
            </a:r>
            <a:endParaRPr kumimoji="0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kumimoji="0"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농기계 수리 및 안전사용교육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14282" y="1857364"/>
            <a:ext cx="8640762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9-2. </a:t>
            </a:r>
            <a:r>
              <a:rPr lang="ko-KR" altLang="en-US" sz="2800" b="1" kern="0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농산물</a:t>
            </a:r>
            <a:r>
              <a:rPr lang="en-US" altLang="ko-KR" sz="2800" b="1" kern="0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종합가공 교육시설 구축 제안서 평가위원회 개최</a:t>
            </a: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6. 4.(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 14:00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농업기술센터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4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농산물 가공장비 업체 선정을 위한 제안서 평가</a:t>
            </a:r>
            <a:endParaRPr lang="en-US" altLang="ko-KR" sz="2400" b="1" kern="0" spc="-3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214282" y="3500438"/>
            <a:ext cx="8643998" cy="137883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9-3</a:t>
            </a: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과수 </a:t>
            </a:r>
            <a:r>
              <a:rPr kumimoji="0"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화상병</a:t>
            </a:r>
            <a:r>
              <a:rPr kumimoji="0"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예찰조사</a:t>
            </a:r>
            <a:endParaRPr kumimoji="0"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6. 4.(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)~15.(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영동군 일원</a:t>
            </a:r>
            <a:endParaRPr kumimoji="0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kumimoji="0"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사과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배 등 과수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화상병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발생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예찰조사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14282" y="5072074"/>
            <a:ext cx="8640762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9-4.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충청북도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정보화농업인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경진대회</a:t>
            </a:r>
            <a:endParaRPr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6. 14.(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~15.(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보은 </a:t>
            </a: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레이크힐스호텔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/ 150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영동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12)</a:t>
            </a: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개회식 및 시상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특강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분야별 경진 등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4282" y="357166"/>
            <a:ext cx="8640762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9-5. 2018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도시민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도농연대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농심나누기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행사</a:t>
            </a:r>
            <a:endParaRPr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[6. 19.(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), 6. 26.(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)]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과일나라테마공원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80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현장체험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가공체험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국악기연주 체험 등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4282" y="4429132"/>
            <a:ext cx="8640762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9-7. 2018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시골살이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체험행사</a:t>
            </a:r>
            <a:endParaRPr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6. 29.(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~7. 1.(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귀농귀촌센터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및 영동군일원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30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농촌생활 체험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귀농귀촌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지원정책 안내 등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214282" y="2384028"/>
            <a:ext cx="8643998" cy="161274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9-6</a:t>
            </a: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야생화연구회 </a:t>
            </a:r>
            <a:r>
              <a:rPr kumimoji="0"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선진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현장</a:t>
            </a:r>
            <a:r>
              <a:rPr kumimoji="0"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견학</a:t>
            </a:r>
            <a:endParaRPr kumimoji="0"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6. 22.(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)~23.(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인제군 일원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25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</a:t>
            </a:r>
            <a:r>
              <a:rPr kumimoji="0"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kumimoji="0"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곰배령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야생화 탐방 및 과제교육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7488" y="428604"/>
            <a:ext cx="8640762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9-8.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농업인 교육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/>
        </p:nvGraphicFramePr>
        <p:xfrm>
          <a:off x="500034" y="1071546"/>
          <a:ext cx="8358217" cy="4857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0382"/>
                <a:gridCol w="726804"/>
                <a:gridCol w="1453608"/>
                <a:gridCol w="799484"/>
                <a:gridCol w="3197939"/>
              </a:tblGrid>
              <a:tr h="46297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구  분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회수  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  소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인원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내   용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6766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농업인대학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포도학과</a:t>
                      </a:r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교육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80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병해충 생태 및 방제 등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67665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강소농경영개선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실천 후속교육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22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크로스코칭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취합 및 정리 등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64822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농촌노인 사회적응력 </a:t>
                      </a: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강화 프로그램 교육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8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188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한지공예 및 노래교실 운영 등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64822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영동군 </a:t>
                      </a:r>
                      <a:r>
                        <a:rPr lang="en-US" altLang="ko-KR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4-H</a:t>
                      </a:r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연합회 과제활동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과일나라테마공원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90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농심함양</a:t>
                      </a:r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lang="ko-KR" altLang="en-US" sz="1600" b="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달팽이집만들기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등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6766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농식품</a:t>
                      </a:r>
                      <a:r>
                        <a:rPr lang="en-US" altLang="ko-KR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창업교육</a:t>
                      </a: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en-US" altLang="ko-KR" sz="1600" b="0" spc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136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표기사항 등 행정처분 사항 대응 등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6766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영동와인 아카데미 교육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U1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대학교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140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ko-KR" altLang="en-US" sz="1600" b="0" baseline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spc="-150" baseline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유럽와인의 이해 및 </a:t>
                      </a:r>
                      <a:r>
                        <a:rPr lang="ko-KR" altLang="en-US" sz="1600" b="0" spc="-150" baseline="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테이스팅</a:t>
                      </a:r>
                      <a:r>
                        <a:rPr lang="ko-KR" altLang="en-US" sz="1600" b="0" spc="-150" baseline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등 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39174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  <a:endParaRPr lang="ko-KR" altLang="en-US" sz="16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</a:t>
                      </a:r>
                      <a:r>
                        <a:rPr lang="ko-KR" altLang="en-US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</a:t>
                      </a:r>
                      <a:endParaRPr lang="ko-KR" altLang="en-US" sz="1600" b="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656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16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en-US" altLang="ko-KR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4344" y="428604"/>
            <a:ext cx="8643936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1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9-9.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 현안업무 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시범사업추진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64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 사업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124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 </a:t>
            </a: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못자리 설치지도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과종별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적과 지도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과학영농시설운영 토양검정 추진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유용미생물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및 </a:t>
            </a:r>
            <a:r>
              <a:rPr lang="ko-KR" altLang="en-US" sz="2400" b="1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아미노액비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톤 배양공급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농업기계  임대사업 운영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(3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 사업장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55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종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530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농작물 병해충 방제 지도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344" y="4500570"/>
            <a:ext cx="8643936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농작물 병해충 방제지도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소식지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PLS(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농약안전사용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중점지도 홍보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소식지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1107</TotalTime>
  <Words>398</Words>
  <Application>Microsoft Office PowerPoint</Application>
  <PresentationFormat>화면 슬라이드 쇼(4:3)</PresentationFormat>
  <Paragraphs>80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148</cp:revision>
  <dcterms:created xsi:type="dcterms:W3CDTF">2016-09-01T04:27:02Z</dcterms:created>
  <dcterms:modified xsi:type="dcterms:W3CDTF">2018-05-30T03:48:20Z</dcterms:modified>
</cp:coreProperties>
</file>