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8" r:id="rId3"/>
    <p:sldId id="276" r:id="rId4"/>
    <p:sldId id="275" r:id="rId5"/>
    <p:sldId id="27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2018-05-30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.OWNER\AppData\Local\Microsoft\Windows\Temporary Internet Files\Content.IE5\G2WEMV00\15275673222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357430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14282" y="285728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순회수리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4.(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)~6. 29.(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평전리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282" y="1857364"/>
            <a:ext cx="864076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kern="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농산물</a:t>
            </a:r>
            <a:r>
              <a:rPr lang="en-US" altLang="ko-KR" sz="2800" b="1" kern="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종합가공 교육시설 구축 제안서 평가위원회 개최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 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14:00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농산물 가공장비 업체 선정을 위한 제안서 평가</a:t>
            </a:r>
            <a:endParaRPr lang="en-US" altLang="ko-KR" sz="2400" b="1" kern="0" spc="-3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4282" y="3500438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과수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화상병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예찰조사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4.(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)~15.(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 등 과수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화상병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발생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예찰조사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5072074"/>
            <a:ext cx="86407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정보화농업인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경진대회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 14.(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~15.(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보은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레이크힐스호텔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12)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개회식 및 시상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특강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분야별 경진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357166"/>
            <a:ext cx="86407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2018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도시민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도농연대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농심나누기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행사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[6. 19.(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), 6. 26.(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)]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과일나라테마공원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80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현장체험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가공체험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국악기연주 체험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4429132"/>
            <a:ext cx="86407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2018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시골살이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체험행사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 29.(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~7.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귀농귀촌센터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영동군일원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농촌생활 체험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지원정책 안내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4282" y="2384028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야생화연구회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선진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현장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견학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22.(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)~23.(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인제군 일원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곰배령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야생화 탐방 및 과제교육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488" y="428604"/>
            <a:ext cx="864076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00034" y="1071546"/>
          <a:ext cx="8358217" cy="485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82"/>
                <a:gridCol w="726804"/>
                <a:gridCol w="1453608"/>
                <a:gridCol w="799484"/>
                <a:gridCol w="3197939"/>
              </a:tblGrid>
              <a:tr h="462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76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포도학과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병해충 생태 및 방제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76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강소농경영개선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실천 후속교육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크로스코칭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취합 및 정리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482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농촌노인 사회적응력 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강화 프로그램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188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한지공예 및 노래교실 운영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482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</a:t>
                      </a: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4-H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연합회 과제활동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과일나라테마공원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농심함양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달팽이집만들기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76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농식품</a:t>
                      </a: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창업교육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136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표기사항 등 행정처분 사항 대응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76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영동와인 아카데미 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U1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대학교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유럽와인의 이해 및 </a:t>
                      </a:r>
                      <a:r>
                        <a:rPr lang="ko-KR" altLang="en-US" sz="1600" b="0" spc="-150" baseline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테이스팅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등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917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656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44" y="428604"/>
            <a:ext cx="864393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시범사업추진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64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124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못자리 설치지도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과종별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적과 지도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톤 배양공급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농작물 병해충 방제 지도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344" y="4500570"/>
            <a:ext cx="864393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농작물 병해충 방제지도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PLS(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농약안전사용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중점지도 홍보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398</Words>
  <Application>Microsoft Office PowerPoint</Application>
  <PresentationFormat>화면 슬라이드 쇼(4:3)</PresentationFormat>
  <Paragraphs>80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148</cp:revision>
  <dcterms:created xsi:type="dcterms:W3CDTF">2016-09-01T04:27:02Z</dcterms:created>
  <dcterms:modified xsi:type="dcterms:W3CDTF">2018-05-30T03:48:20Z</dcterms:modified>
</cp:coreProperties>
</file>