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85" r:id="rId3"/>
    <p:sldId id="289" r:id="rId4"/>
    <p:sldId id="288" r:id="rId5"/>
    <p:sldId id="28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64" autoAdjust="0"/>
    <p:restoredTop sz="94669" autoAdjust="0"/>
  </p:normalViewPr>
  <p:slideViewPr>
    <p:cSldViewPr>
      <p:cViewPr>
        <p:scale>
          <a:sx n="86" d="100"/>
          <a:sy n="86" d="100"/>
        </p:scale>
        <p:origin x="-63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2018-12-01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OWNER\AppData\Local\Microsoft\Windows\Temporary Internet Files\Content.IE5\6ONBCGEB\1543309218897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4924" y="44450"/>
          <a:ext cx="375125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25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2875" y="214290"/>
            <a:ext cx="8858250" cy="134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kumimoji="0"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귀농귀촌인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화합행사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7.(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  <a:r>
              <a:rPr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아모르아트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웨딩컨벤션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400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3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3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귀농귀촌</a:t>
            </a:r>
            <a:r>
              <a:rPr kumimoji="0"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성공사례 발표</a:t>
            </a:r>
            <a:r>
              <a:rPr kumimoji="0"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3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kumimoji="0"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3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지회별</a:t>
            </a:r>
            <a:r>
              <a:rPr kumimoji="0"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장기자랑 등</a:t>
            </a:r>
            <a:endParaRPr kumimoji="0" lang="en-US" altLang="ko-KR" sz="23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75" y="1785926"/>
            <a:ext cx="8858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농업인단체와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함께하는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 </a:t>
            </a:r>
            <a:endParaRPr lang="en-US" altLang="ko-KR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12.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11.(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) 15:00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3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주요현안 사업 및 시책</a:t>
            </a:r>
            <a:r>
              <a:rPr lang="en-US" altLang="ko-KR" sz="23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1" kern="0" dirty="0" smtClean="0">
                <a:latin typeface="HY헤드라인M" pitchFamily="18" charset="-127"/>
                <a:ea typeface="HY헤드라인M" pitchFamily="18" charset="-127"/>
              </a:rPr>
              <a:t>홍보사항 등</a:t>
            </a:r>
            <a:endParaRPr lang="en-US" altLang="ko-KR" sz="2300" b="1" kern="0" spc="-150" dirty="0">
              <a:solidFill>
                <a:srgbClr val="00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2844" y="3369900"/>
            <a:ext cx="8858250" cy="134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kumimoji="0"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농업인대학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졸업식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12.(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16:00 </a:t>
            </a:r>
            <a:r>
              <a:rPr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3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경과보고 및 졸업장</a:t>
            </a:r>
            <a:r>
              <a:rPr kumimoji="0" lang="en-US" altLang="ko-KR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3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표창패</a:t>
            </a:r>
            <a:r>
              <a:rPr kumimoji="0" lang="ko-KR" altLang="en-US" sz="23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수여 </a:t>
            </a:r>
            <a:r>
              <a:rPr kumimoji="0"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kumimoji="0" lang="en-US" altLang="ko-KR" sz="23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4929198"/>
            <a:ext cx="88582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산학협동심의회 </a:t>
            </a:r>
            <a:endParaRPr lang="en-US" altLang="ko-KR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12.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20.(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) 10:00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3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지도사업 종합평가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및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년 사업 설명 등</a:t>
            </a:r>
            <a:endParaRPr lang="en-US" altLang="ko-KR" sz="2300" b="1" kern="0" spc="-150" dirty="0">
              <a:solidFill>
                <a:srgbClr val="00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8956" y="1857364"/>
            <a:ext cx="86407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연말총회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2" y="2392130"/>
          <a:ext cx="8429655" cy="410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8"/>
                <a:gridCol w="1097214"/>
                <a:gridCol w="1368923"/>
                <a:gridCol w="891449"/>
                <a:gridCol w="3143271"/>
              </a:tblGrid>
              <a:tr h="1932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8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 여성농업인 대의원 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  4.(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농업인회관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45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사업결산 및 임원선출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8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향토음식연구회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연말총회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AutoNum type="arabicPeriod" startAt="12"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09:30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활동평가 및 강정 이론 실습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8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농산물가공연구회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연말총회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AutoNum type="arabicPeriod" startAt="12"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09:00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활동평가 및 지역농산물 활용한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가공 실습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58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양봉연구회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연말총회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lnSpc>
                          <a:spcPct val="90000"/>
                        </a:lnSpc>
                        <a:buAutoNum type="arabicPeriod" startAt="12"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6.(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lnSpc>
                          <a:spcPct val="90000"/>
                        </a:lnSpc>
                        <a:buNone/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활동평가 및 과제교육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8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천연염색연구회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연말총회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AutoNum type="arabicPeriod" startAt="12"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10:30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활동평가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2586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생활개선</a:t>
                      </a:r>
                      <a:r>
                        <a:rPr lang="en-US" altLang="ko-KR" sz="1600" b="0" spc="-15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연합회 연말총회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월중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90000"/>
                        </a:lnSpc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성과보고 및 과제교육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16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260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85728"/>
            <a:ext cx="88582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2018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농촌지도사업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종합평가회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12.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20.(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) 13:30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농업기술센터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학습조직체 및 독농가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3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지도사업 종합평가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및</a:t>
            </a:r>
            <a:r>
              <a:rPr lang="en-US" altLang="ko-KR" sz="23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spc="-15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300" b="1" kern="0" spc="-15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300" b="1" kern="0" spc="-150" dirty="0">
                <a:latin typeface="HY헤드라인M" pitchFamily="18" charset="-127"/>
                <a:ea typeface="HY헤드라인M" pitchFamily="18" charset="-127"/>
              </a:rPr>
              <a:t>시범사업 안내</a:t>
            </a:r>
            <a:endParaRPr lang="en-US" altLang="ko-KR" sz="2300" b="1" kern="0" spc="-150" dirty="0">
              <a:solidFill>
                <a:srgbClr val="00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3" y="857232"/>
          <a:ext cx="8429655" cy="521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60"/>
                <a:gridCol w="1214445"/>
                <a:gridCol w="1357322"/>
                <a:gridCol w="785818"/>
                <a:gridCol w="3214710"/>
              </a:tblGrid>
              <a:tr h="4912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양강면농업경영인회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현장교육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  5.(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08:00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통영시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선진농가 견학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 ※ </a:t>
                      </a: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양강농협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출발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포도학과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  5.(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13:00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과일나라테마공원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포도 전정교육 이론 및 실습 등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4-H</a:t>
                      </a:r>
                      <a:r>
                        <a:rPr lang="ko-KR" altLang="en-US" sz="1600" b="0" spc="-15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연합회</a:t>
                      </a:r>
                      <a:endParaRPr lang="en-US" altLang="ko-KR" sz="1600" b="0" spc="-15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과제활동</a:t>
                      </a:r>
                      <a:endParaRPr lang="ko-KR" altLang="en-US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  6.(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영동읍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설계리목공소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DIY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0" baseline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목공예만들기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3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농촌노인 사회적응력강화프로그램사업평가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12.10.(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11:00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상촌면민회관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사업추진결과 평가</a:t>
                      </a:r>
                      <a:endParaRPr lang="en-US" altLang="ko-KR" sz="1600" b="0" spc="-3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하반기 농업인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정보화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12.17.(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~ 20.(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영동인터넷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고등학교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3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컴퓨터와  </a:t>
                      </a:r>
                      <a:r>
                        <a:rPr lang="ko-KR" altLang="en-US" sz="1600" b="0" spc="-3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스마트폰</a:t>
                      </a:r>
                      <a:r>
                        <a:rPr lang="ko-KR" altLang="en-US" sz="1600" b="0" spc="-3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활용한  정보화 교육</a:t>
                      </a:r>
                      <a:endParaRPr lang="en-US" altLang="ko-KR" sz="1600" b="0" spc="-3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8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생활개선회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읍면순회교육</a:t>
                      </a:r>
                      <a:endParaRPr lang="ko-KR" altLang="en-US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12.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3.(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~12.20.(</a:t>
                      </a:r>
                      <a:r>
                        <a:rPr lang="ko-KR" altLang="en-US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개면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440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3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3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연말총회 및 과제교육</a:t>
                      </a:r>
                      <a:endParaRPr lang="en-US" altLang="ko-KR" sz="1600" b="0" spc="-3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15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565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8956" y="260332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농업인 교육 및 행사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344" y="4500570"/>
            <a:ext cx="86439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농촌지도사업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종합평가회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홍보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1 ,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새해농업인실용교육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홍보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1 ,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344" y="428604"/>
            <a:ext cx="86439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1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 </a:t>
            </a: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3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팬지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데이지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오스테오스펄멈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33,000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이식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과수농가 수확 후 관리지도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471</Words>
  <Application>Microsoft Office PowerPoint</Application>
  <PresentationFormat>화면 슬라이드 쇼(4:3)</PresentationFormat>
  <Paragraphs>133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321</cp:revision>
  <dcterms:created xsi:type="dcterms:W3CDTF">2016-09-01T04:27:02Z</dcterms:created>
  <dcterms:modified xsi:type="dcterms:W3CDTF">2018-12-01T00:12:47Z</dcterms:modified>
</cp:coreProperties>
</file>