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3" r:id="rId2"/>
    <p:sldId id="275" r:id="rId3"/>
    <p:sldId id="274" r:id="rId4"/>
    <p:sldId id="282" r:id="rId5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ECA8C-BCAC-4275-82C2-3E730873A5E8}" type="datetimeFigureOut">
              <a:rPr lang="ko-KR" altLang="en-US" smtClean="0"/>
              <a:pPr/>
              <a:t>2019-09-04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291AE-4A16-4F77-B7FC-A7AE7A661A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097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57626" y="9444039"/>
            <a:ext cx="2949575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>
              <a:lnSpc>
                <a:spcPct val="150000"/>
              </a:lnSpc>
              <a:buClr>
                <a:srgbClr val="FFFF00"/>
              </a:buClr>
              <a:buSzPct val="60000"/>
              <a:buFont typeface="Monotype Sorts"/>
              <a:buNone/>
            </a:pPr>
            <a:fld id="{FC03A961-760D-484E-A23B-3193F4972733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>
                <a:lnSpc>
                  <a:spcPct val="150000"/>
                </a:lnSpc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1225"/>
            <a:ext cx="5441950" cy="4471988"/>
          </a:xfrm>
          <a:noFill/>
          <a:ln/>
        </p:spPr>
        <p:txBody>
          <a:bodyPr lIns="90841" tIns="45408" rIns="90841" bIns="45408"/>
          <a:lstStyle/>
          <a:p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2019-09-04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2019-09-04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2019-09-04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2019-09-04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2019-09-04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2019-09-04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FE54B-8B4C-42C1-AC58-D5C0D5B1EEF3}" type="datetimeFigureOut">
              <a:rPr lang="ko-KR" altLang="en-US" smtClean="0"/>
              <a:pPr/>
              <a:t>2019-09-04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naver.com/read/image/?mailSN=53&amp;attachIndex=6&amp;contentType=image/jpeg&amp;offset=616377&amp;size=160911&amp;mimeSN=1490690964.891327.1190.892517&amp;org=1&amp;u=wlgns551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357430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6146" name="AutoShape 2" descr="https://mail.naver.com/read/image/?mailSN=53&amp;attachIndex=6&amp;contentType=image/jpeg&amp;offset=616377&amp;size=160911&amp;mimeSN=1490690964.891327.1190.892517&amp;org=1&amp;u=wlgns5512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48" name="AutoShape 4" descr="https://mail.naver.com/read/image/?mailSN=53&amp;attachIndex=6&amp;contentType=image/jpeg&amp;offset=616377&amp;size=160911&amp;mimeSN=1490690964.891327.1190.892517&amp;org=1&amp;u=wlgns5512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50" name="AutoShape 6" descr="https://mail.naver.com/read/image/?mailSN=53&amp;attachIndex=6&amp;contentType=image/jpeg&amp;offset=616377&amp;size=160911&amp;mimeSN=1490690964.891327.1190.892517&amp;org=1&amp;u=wlgns5512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52" name="AutoShape 8" descr="첨부 파일 이미지 미리보기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62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4544" y="7937"/>
            <a:ext cx="9468544" cy="6858000"/>
          </a:xfrm>
          <a:prstGeom prst="rect">
            <a:avLst/>
          </a:prstGeom>
        </p:spPr>
      </p:pic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6769044"/>
              </p:ext>
            </p:extLst>
          </p:nvPr>
        </p:nvGraphicFramePr>
        <p:xfrm>
          <a:off x="5287157" y="160338"/>
          <a:ext cx="3821108" cy="777240"/>
        </p:xfrm>
        <a:graphic>
          <a:graphicData uri="http://schemas.openxmlformats.org/drawingml/2006/table">
            <a:tbl>
              <a:tblPr firstRow="1" bandRow="1"/>
              <a:tblGrid>
                <a:gridCol w="3821108"/>
              </a:tblGrid>
              <a:tr h="72008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273042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14282" y="3407483"/>
            <a:ext cx="8643998" cy="13788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7-3. 2019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청년농업인 경영진단 분석 컨설팅</a:t>
            </a:r>
            <a:endParaRPr kumimoji="0" lang="ko-KR" altLang="en-US" sz="28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9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. 23.(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 / 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농업기술센터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8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kumimoji="0"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용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경영진단 및 컨설팅 등</a:t>
            </a:r>
            <a:endParaRPr kumimoji="0"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14282" y="285728"/>
            <a:ext cx="864076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7-1.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원예작물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복숭아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전문가 양성과정 교육</a:t>
            </a:r>
            <a:endParaRPr lang="ko-KR" altLang="en-US" sz="28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9.  3.(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)~4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농업기술센터 및 농가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20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농촌진흥공무원 대상 복숭아 전문가 양성 교육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14282" y="4956925"/>
            <a:ext cx="8858250" cy="13788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kumimoji="0"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7-4. 2019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영동와인 아카데미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수료식</a:t>
            </a:r>
            <a:endParaRPr kumimoji="0"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 중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유원대학교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55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와인아카데미 경과보고 및 </a:t>
            </a:r>
            <a:r>
              <a:rPr kumimoji="0"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수료식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4282" y="1857364"/>
            <a:ext cx="864076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7-2. 2019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농업인학습단체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워크숍</a:t>
            </a:r>
            <a:endParaRPr lang="ko-KR" altLang="en-US" sz="28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9.  18.(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)~20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강원도 일원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40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지역농업인 리더의 역할 및 단체 활성화 등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23528" y="2060848"/>
            <a:ext cx="864076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7-6.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농업인 교육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545665"/>
              </p:ext>
            </p:extLst>
          </p:nvPr>
        </p:nvGraphicFramePr>
        <p:xfrm>
          <a:off x="467544" y="2852936"/>
          <a:ext cx="8286780" cy="3383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792088"/>
                <a:gridCol w="1440160"/>
                <a:gridCol w="1008112"/>
                <a:gridCol w="3030196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구  분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회수  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  소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인원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내   용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7017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농업기계 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현장순회 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30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관내일원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900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농기계 수리 및 안전사용교육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7383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농업인대학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포도학과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현장교육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서울시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90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포장 및 경매 관련 교육 등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농업경영인 선진 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현장 교육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신안군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30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선진지 방문 현장 교육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5029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34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회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1,020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290794" y="330334"/>
            <a:ext cx="8643998" cy="13788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7-5. 2019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글로벌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4-H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가족 한마음대회</a:t>
            </a:r>
            <a:endParaRPr kumimoji="0" lang="ko-KR" altLang="en-US" sz="28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9.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25.(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)~27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.(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제주도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40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kumimoji="0"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용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개회식 및 체육행사 등</a:t>
            </a:r>
            <a:endParaRPr kumimoji="0"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44" y="357166"/>
            <a:ext cx="864393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3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7-7.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 현안업무 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농업기계  임대사업 운영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(3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 사업장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농작업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위해요소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분석 컨설팅 및 </a:t>
            </a:r>
            <a:r>
              <a:rPr lang="ko-KR" altLang="en-US" sz="2400" b="1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농작업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안전교육 추진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유용미생물 및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아미노액비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배양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공급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과학영농시설운영 토양검정 추진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농작물 병해충 방제 지도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꽃묘장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운영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국화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10,000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본 분양 및 꽃양배추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20,000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본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양묘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0032" y="4714884"/>
            <a:ext cx="864393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11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</a:p>
          <a:p>
            <a:pPr marL="914400" lvl="1" indent="-457200">
              <a:lnSpc>
                <a:spcPct val="11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농업기계교육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도민교육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홍보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PLS(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농약안전사용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중점지도 홍보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985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263</Words>
  <Application>Microsoft Office PowerPoint</Application>
  <PresentationFormat>화면 슬라이드 쇼(4:3)</PresentationFormat>
  <Paragraphs>57</Paragraphs>
  <Slides>4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232</cp:revision>
  <cp:lastPrinted>2019-08-27T11:30:07Z</cp:lastPrinted>
  <dcterms:created xsi:type="dcterms:W3CDTF">2016-09-01T04:27:02Z</dcterms:created>
  <dcterms:modified xsi:type="dcterms:W3CDTF">2019-09-04T00:39:03Z</dcterms:modified>
</cp:coreProperties>
</file>