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8" r:id="rId2"/>
    <p:sldId id="268" r:id="rId3"/>
    <p:sldId id="274" r:id="rId4"/>
    <p:sldId id="275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7ECA8C-BCAC-4275-82C2-3E730873A5E8}" type="datetimeFigureOut">
              <a:rPr lang="ko-KR" altLang="en-US" smtClean="0"/>
              <a:pPr/>
              <a:t>2018-04-25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1291AE-4A16-4F77-B7FC-A7AE7A661A7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50523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3886414" y="8688334"/>
            <a:ext cx="2971587" cy="455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>
              <a:lnSpc>
                <a:spcPct val="150000"/>
              </a:lnSpc>
              <a:buClr>
                <a:srgbClr val="FFFF00"/>
              </a:buClr>
              <a:buSzPct val="60000"/>
              <a:buFont typeface="Monotype Sorts"/>
              <a:buNone/>
            </a:pPr>
            <a:fld id="{FC03A961-760D-484E-A23B-3193F4972733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719" y="4343436"/>
            <a:ext cx="5482562" cy="4114143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2018-04-25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2018-04-25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2018-04-25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2018-04-25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2018-04-25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2018-04-25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2018-04-25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2018-04-25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2018-04-25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2018-04-25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4FE54B-8B4C-42C1-AC58-D5C0D5B1EEF3}" type="datetimeFigureOut">
              <a:rPr lang="ko-KR" altLang="en-US" smtClean="0"/>
              <a:pPr/>
              <a:t>2018-04-25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FE54B-8B4C-42C1-AC58-D5C0D5B1EEF3}" type="datetimeFigureOut">
              <a:rPr lang="ko-KR" altLang="en-US" smtClean="0"/>
              <a:pPr/>
              <a:t>2018-04-25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80A184-E8D5-4547-8FBC-385E2A6FB03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mail.naver.com/read/image/?mailSN=53&amp;attachIndex=6&amp;contentType=image/jpeg&amp;offset=616377&amp;size=160911&amp;mimeSN=1490690964.891327.1190.892517&amp;org=1&amp;u=wlgns5512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.OWNER\AppData\Local\Microsoft\Windows\Temporary Internet Files\Content.IE5\ZFDNZR1N\152461720895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graphicFrame>
        <p:nvGraphicFramePr>
          <p:cNvPr id="9" name="표 8"/>
          <p:cNvGraphicFramePr>
            <a:graphicFrameLocks noGrp="1"/>
          </p:cNvGraphicFramePr>
          <p:nvPr/>
        </p:nvGraphicFramePr>
        <p:xfrm>
          <a:off x="5286380" y="151430"/>
          <a:ext cx="3821108" cy="777240"/>
        </p:xfrm>
        <a:graphic>
          <a:graphicData uri="http://schemas.openxmlformats.org/drawingml/2006/table">
            <a:tbl>
              <a:tblPr firstRow="1" bandRow="1"/>
              <a:tblGrid>
                <a:gridCol w="3821108"/>
              </a:tblGrid>
              <a:tr h="720080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4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농업기술센터</a:t>
                      </a:r>
                      <a:endParaRPr lang="ko-KR" altLang="en-US" sz="4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33399"/>
                    </a:solidFill>
                  </a:tcPr>
                </a:tc>
              </a:tr>
            </a:tbl>
          </a:graphicData>
        </a:graphic>
      </p:graphicFrame>
      <p:sp>
        <p:nvSpPr>
          <p:cNvPr id="6146" name="AutoShape 2" descr="https://mail.naver.com/read/image/?mailSN=53&amp;attachIndex=6&amp;contentType=image/jpeg&amp;offset=616377&amp;size=160911&amp;mimeSN=1490690964.891327.1190.892517&amp;org=1&amp;u=wlgns5512"/>
          <p:cNvSpPr>
            <a:spLocks noChangeAspect="1" noChangeArrowheads="1"/>
          </p:cNvSpPr>
          <p:nvPr/>
        </p:nvSpPr>
        <p:spPr bwMode="auto">
          <a:xfrm>
            <a:off x="762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6148" name="AutoShape 4" descr="https://mail.naver.com/read/image/?mailSN=53&amp;attachIndex=6&amp;contentType=image/jpeg&amp;offset=616377&amp;size=160911&amp;mimeSN=1490690964.891327.1190.892517&amp;org=1&amp;u=wlgns5512"/>
          <p:cNvSpPr>
            <a:spLocks noChangeAspect="1" noChangeArrowheads="1"/>
          </p:cNvSpPr>
          <p:nvPr/>
        </p:nvSpPr>
        <p:spPr bwMode="auto">
          <a:xfrm>
            <a:off x="762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6150" name="AutoShape 6" descr="https://mail.naver.com/read/image/?mailSN=53&amp;attachIndex=6&amp;contentType=image/jpeg&amp;offset=616377&amp;size=160911&amp;mimeSN=1490690964.891327.1190.892517&amp;org=1&amp;u=wlgns5512"/>
          <p:cNvSpPr>
            <a:spLocks noChangeAspect="1" noChangeArrowheads="1"/>
          </p:cNvSpPr>
          <p:nvPr/>
        </p:nvSpPr>
        <p:spPr bwMode="auto">
          <a:xfrm>
            <a:off x="762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sp>
        <p:nvSpPr>
          <p:cNvPr id="6152" name="AutoShape 8" descr="첨부 파일 이미지 미리보기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762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214282" y="455202"/>
            <a:ext cx="8643998" cy="161274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5-1</a:t>
            </a:r>
            <a:r>
              <a:rPr kumimoji="0"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kumimoji="0"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농업기계 순회수리 교육</a:t>
            </a:r>
            <a:endParaRPr kumimoji="0" lang="ko-KR" altLang="en-US" sz="2800" b="1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5. 2.(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)~31.(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 10:00 / </a:t>
            </a:r>
            <a:r>
              <a:rPr kumimoji="0"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추풍령면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사부리 등 </a:t>
            </a:r>
            <a:r>
              <a:rPr kumimoji="0"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15</a:t>
            </a:r>
            <a:r>
              <a:rPr kumimoji="0"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개마을</a:t>
            </a:r>
            <a:endParaRPr kumimoji="0"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kumimoji="0"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농기계 수리 및 안전사용교육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14313" y="2500306"/>
            <a:ext cx="8640762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5-2. </a:t>
            </a:r>
            <a:r>
              <a:rPr lang="ko-KR" altLang="en-US" sz="2800" b="1" kern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영동군민의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날</a:t>
            </a: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홍보관 운영</a:t>
            </a:r>
            <a:endParaRPr lang="ko-KR" altLang="en-US" sz="2800" b="1" kern="0" spc="-15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5. 26.(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 10:00 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하상주차장 일원 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과일음식 시식 및 홍보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자란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1,000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주 배부 등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4282" y="4643446"/>
            <a:ext cx="8640762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5-3.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한국전문지도연구회 임원 역량강화 교육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5. 17.(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~18.(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국악체험촌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100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전국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지도사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역량강화 교육 및 워크숍</a:t>
            </a:r>
            <a:r>
              <a:rPr lang="ko-KR" altLang="en-US" sz="2400" b="1" kern="0" spc="-300" dirty="0" smtClean="0">
                <a:latin typeface="HY헤드라인M" pitchFamily="18" charset="-127"/>
                <a:ea typeface="HY헤드라인M" pitchFamily="18" charset="-127"/>
              </a:rPr>
              <a:t> 등</a:t>
            </a:r>
            <a:endParaRPr lang="en-US" altLang="ko-KR" sz="2400" b="1" kern="0" spc="-30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17488" y="285750"/>
            <a:ext cx="8640762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5-4.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농업인 교육</a:t>
            </a: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3" name="표 2"/>
          <p:cNvGraphicFramePr>
            <a:graphicFrameLocks noGrp="1"/>
          </p:cNvGraphicFramePr>
          <p:nvPr/>
        </p:nvGraphicFramePr>
        <p:xfrm>
          <a:off x="500063" y="908045"/>
          <a:ext cx="8215342" cy="5307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3111"/>
                <a:gridCol w="714380"/>
                <a:gridCol w="1428760"/>
                <a:gridCol w="785818"/>
                <a:gridCol w="3143273"/>
              </a:tblGrid>
              <a:tr h="43369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구  분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회수  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장  소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인원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내   용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63386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dirty="0" err="1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농업인대학</a:t>
                      </a:r>
                      <a:endParaRPr lang="en-US" altLang="ko-KR" sz="1600" b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포도학과</a:t>
                      </a:r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교육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endParaRPr lang="ko-KR" altLang="en-US" sz="1600" b="0" spc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농업기술센터</a:t>
                      </a:r>
                      <a:endParaRPr lang="en-US" altLang="ko-KR" sz="1600" b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80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>
                        <a:buFontTx/>
                        <a:buChar char="-"/>
                      </a:pP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포도접목재배기술</a:t>
                      </a:r>
                      <a:endParaRPr lang="en-US" altLang="ko-KR" sz="1600" b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l" latinLnBrk="1">
                        <a:buFontTx/>
                        <a:buChar char="-"/>
                      </a:pPr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포도생리장해 및 </a:t>
                      </a:r>
                      <a:r>
                        <a:rPr lang="ko-KR" altLang="en-US" sz="1600" b="0" dirty="0" err="1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순지르기</a:t>
                      </a: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등</a:t>
                      </a:r>
                      <a:endParaRPr lang="en-US" altLang="ko-KR" sz="1600" b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633869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 err="1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강소농경영개선</a:t>
                      </a: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실천 후속교육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endParaRPr lang="ko-KR" altLang="en-US" sz="1600" b="0" spc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농업기술센터</a:t>
                      </a:r>
                      <a:endParaRPr lang="en-US" altLang="ko-KR" sz="1600" b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22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>
                        <a:buFontTx/>
                        <a:buChar char="-"/>
                      </a:pP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경영계획서와</a:t>
                      </a:r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실행보고서</a:t>
                      </a:r>
                      <a:endParaRPr lang="en-US" altLang="ko-KR" sz="1600" b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l" latinLnBrk="1">
                        <a:buFontTx/>
                        <a:buNone/>
                      </a:pPr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 </a:t>
                      </a: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점검 등</a:t>
                      </a:r>
                      <a:endParaRPr lang="en-US" altLang="ko-KR" sz="1600" b="0" spc="-15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63386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농촌노인 사회적응력 </a:t>
                      </a:r>
                      <a:endParaRPr lang="en-US" altLang="ko-KR" sz="1600" b="0" spc="-15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강화 프로그램 교육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4</a:t>
                      </a:r>
                      <a:endParaRPr lang="ko-KR" altLang="en-US" sz="1600" b="0" spc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농업기술센터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97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>
                        <a:buFontTx/>
                        <a:buChar char="-"/>
                      </a:pP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한지공예 및 노래교실 운영 등</a:t>
                      </a:r>
                      <a:endParaRPr lang="en-US" altLang="ko-KR" sz="1600" b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63386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-15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농식품</a:t>
                      </a:r>
                      <a:r>
                        <a:rPr lang="en-US" altLang="ko-KR" sz="16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600" b="0" spc="-150" dirty="0" smtClean="0">
                          <a:latin typeface="HY헤드라인M" pitchFamily="18" charset="-127"/>
                          <a:ea typeface="HY헤드라인M" pitchFamily="18" charset="-127"/>
                        </a:rPr>
                        <a:t>창업교육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4</a:t>
                      </a:r>
                      <a:endParaRPr lang="ko-KR" altLang="en-US" sz="1600" b="0" spc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spc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농업기술센터</a:t>
                      </a:r>
                      <a:endParaRPr lang="en-US" altLang="ko-KR" sz="1600" b="0" spc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140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>
                        <a:buFontTx/>
                        <a:buChar char="-"/>
                      </a:pPr>
                      <a:r>
                        <a:rPr lang="en-US" altLang="ko-KR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지역농산물을 이용한 부가가치 </a:t>
                      </a:r>
                      <a:endParaRPr lang="en-US" altLang="ko-KR" sz="1600" b="0" spc="-15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l" latinLnBrk="1">
                        <a:buFontTx/>
                        <a:buNone/>
                      </a:pPr>
                      <a:r>
                        <a:rPr lang="en-US" altLang="ko-KR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  </a:t>
                      </a: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창출방안</a:t>
                      </a:r>
                      <a:endParaRPr lang="en-US" altLang="ko-KR" sz="1600" b="0" spc="-15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60349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-15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영동와인 아카데미 교육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5</a:t>
                      </a:r>
                      <a:endParaRPr lang="ko-KR" altLang="en-US" sz="1600" b="0" spc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U1</a:t>
                      </a: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대학교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180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>
                        <a:buFontTx/>
                        <a:buChar char="-"/>
                      </a:pPr>
                      <a:r>
                        <a:rPr lang="ko-KR" altLang="en-US" sz="1600" b="0" baseline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음식과</a:t>
                      </a:r>
                      <a:r>
                        <a:rPr lang="en-US" altLang="ko-KR" sz="1600" b="0" baseline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600" b="0" baseline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와인</a:t>
                      </a:r>
                      <a:endParaRPr lang="en-US" altLang="ko-KR" sz="1600" b="0" baseline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algn="l" latinLnBrk="1">
                        <a:buFontTx/>
                        <a:buChar char="-"/>
                      </a:pPr>
                      <a:r>
                        <a:rPr lang="en-US" altLang="ko-KR" sz="1600" b="0" baseline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600" b="0" baseline="0" dirty="0" err="1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와이너리</a:t>
                      </a:r>
                      <a:r>
                        <a:rPr lang="ko-KR" altLang="en-US" sz="1600" b="0" baseline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운영 실무요령</a:t>
                      </a:r>
                      <a:endParaRPr lang="en-US" altLang="ko-KR" sz="1600" b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63386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spc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향토음식연구회 과제교육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endParaRPr lang="ko-KR" altLang="en-US" sz="1600" b="0" spc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spc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농업기술센터</a:t>
                      </a:r>
                      <a:endParaRPr lang="ko-KR" altLang="en-US" sz="1600" b="0" spc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30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>
                        <a:buFontTx/>
                        <a:buChar char="-"/>
                      </a:pP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참죽 음식연구 및 실습 등</a:t>
                      </a:r>
                      <a:endParaRPr lang="en-US" altLang="ko-KR" sz="1600" b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63386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천연염색연구회 과제교육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</a:t>
                      </a:r>
                      <a:endParaRPr lang="ko-KR" altLang="en-US" sz="1600" b="0" spc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농업기술센터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15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>
                        <a:buFontTx/>
                        <a:buNone/>
                      </a:pPr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- </a:t>
                      </a:r>
                      <a:r>
                        <a:rPr lang="ko-KR" altLang="en-US" sz="1600" b="0" dirty="0" err="1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복합염을</a:t>
                      </a:r>
                      <a:r>
                        <a:rPr lang="en-US" altLang="ko-KR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활용한 무늬염색</a:t>
                      </a:r>
                      <a:endParaRPr lang="en-US" altLang="ko-KR" sz="1600" b="0" dirty="0" smtClean="0">
                        <a:solidFill>
                          <a:schemeClr val="tx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  <a:tr h="46663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계</a:t>
                      </a:r>
                      <a:endParaRPr lang="ko-KR" altLang="en-US" sz="16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18</a:t>
                      </a:r>
                      <a:r>
                        <a:rPr lang="ko-KR" altLang="en-US" sz="1600" b="0" spc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회</a:t>
                      </a:r>
                      <a:endParaRPr lang="ko-KR" altLang="en-US" sz="1600" b="0" spc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564</a:t>
                      </a:r>
                      <a:r>
                        <a:rPr lang="ko-KR" altLang="en-US" sz="16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명</a:t>
                      </a:r>
                      <a:endParaRPr lang="ko-KR" altLang="en-US" sz="16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latinLnBrk="1"/>
                      <a:endParaRPr lang="en-US" altLang="ko-KR" sz="1600" b="0" dirty="0" smtClean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14344" y="357166"/>
            <a:ext cx="8643936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5-5.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기타 현안업무 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시범사업추진 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64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 사업 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124</a:t>
            </a:r>
            <a:r>
              <a:rPr lang="ko-KR" altLang="en-US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개소 </a:t>
            </a:r>
            <a:endParaRPr lang="en-US" altLang="ko-KR" sz="2400" b="1" kern="0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못자리 설치지도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과종별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적화 및 적과 지도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과학영농시설운영 토양검정 추진</a:t>
            </a:r>
            <a:endParaRPr lang="en-US" altLang="ko-KR" sz="2400" b="1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유용미생물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및 </a:t>
            </a:r>
            <a:r>
              <a:rPr lang="ko-KR" altLang="en-US" sz="2400" b="1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아미노액비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톤 배양공급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농업기계  임대사업 운영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(3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 사업장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55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종 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530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</a:t>
            </a:r>
            <a:endParaRPr lang="en-US" altLang="ko-KR" sz="2400" b="1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14344" y="4500570"/>
            <a:ext cx="8643936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 이달의 중점 홍보 사항</a:t>
            </a:r>
          </a:p>
          <a:p>
            <a:pPr marL="914400" lvl="1" indent="-457200">
              <a:lnSpc>
                <a:spcPct val="12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못자리 관리 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홍보 </a:t>
            </a:r>
            <a:r>
              <a:rPr lang="en-US" altLang="ko-KR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소식지</a:t>
            </a:r>
            <a:endParaRPr lang="en-US" altLang="ko-KR" sz="2400" b="1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PLS(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농약안전사용 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중점지도 홍보 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소식지</a:t>
            </a:r>
            <a:endParaRPr lang="en-US" altLang="ko-KR" sz="2400" b="1" spc="-15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1017</TotalTime>
  <Words>261</Words>
  <Application>Microsoft Office PowerPoint</Application>
  <PresentationFormat>화면 슬라이드 쇼(4:3)</PresentationFormat>
  <Paragraphs>73</Paragraphs>
  <Slides>4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129</cp:revision>
  <dcterms:created xsi:type="dcterms:W3CDTF">2016-09-01T04:27:02Z</dcterms:created>
  <dcterms:modified xsi:type="dcterms:W3CDTF">2018-04-25T05:40:30Z</dcterms:modified>
</cp:coreProperties>
</file>