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8" r:id="rId3"/>
    <p:sldId id="274" r:id="rId4"/>
    <p:sldId id="275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52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OWNER\AppData\Local\Microsoft\Windows\Temporary Internet Files\Content.IE5\ZFDNZR1N\15246172089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14282" y="455202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)~31.(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사부리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2500306"/>
            <a:ext cx="86407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영동군민의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홍보관 운영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하상주차장 일원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과일음식 시식 및 홍보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자란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배부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643446"/>
            <a:ext cx="86407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한국전문지도연구회 임원 역량강화 교육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5. 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전국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지도사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역량강화 교육 및 워크숍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488" y="285750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63" y="908045"/>
          <a:ext cx="8215342" cy="530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11"/>
                <a:gridCol w="714380"/>
                <a:gridCol w="1428760"/>
                <a:gridCol w="785818"/>
                <a:gridCol w="3143273"/>
              </a:tblGrid>
              <a:tr h="4336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포도접목재배기술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포도생리장해 및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순지르기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386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강소농경영개선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실천 후속교육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경영계획서와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실행보고서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점검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농촌노인 사회적응력 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강화 프로그램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97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한지공예 및 노래교실 운영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농식품</a:t>
                      </a:r>
                      <a:r>
                        <a:rPr lang="en-US" altLang="ko-KR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창업교육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지역농산물을 이용한 부가가치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창출방안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03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영동와인 아카데미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U1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대학교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음식과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</a:t>
                      </a:r>
                      <a:endParaRPr lang="en-US" altLang="ko-KR" sz="1600" b="0" baseline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baseline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와이너리</a:t>
                      </a:r>
                      <a:r>
                        <a:rPr lang="ko-KR" altLang="en-US" sz="1600" b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운영 실무요령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향토음식연구회 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참죽 음식연구 및 실습 등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3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천연염색연구회 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복합염을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활용한 무늬염색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666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lang="ko-KR" altLang="en-US" sz="16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564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44" y="357166"/>
            <a:ext cx="864393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124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못자리 설치지도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과종별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적화 및 적과 지도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344" y="4500570"/>
            <a:ext cx="86439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못자리 관리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PLS(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농약안전사용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중점지도 홍보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261</Words>
  <Application>Microsoft Office PowerPoint</Application>
  <PresentationFormat>화면 슬라이드 쇼(4:3)</PresentationFormat>
  <Paragraphs>73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129</cp:revision>
  <dcterms:created xsi:type="dcterms:W3CDTF">2016-09-01T04:27:02Z</dcterms:created>
  <dcterms:modified xsi:type="dcterms:W3CDTF">2018-04-25T05:40:30Z</dcterms:modified>
</cp:coreProperties>
</file>