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72" r:id="rId3"/>
    <p:sldId id="266" r:id="rId4"/>
    <p:sldId id="271" r:id="rId5"/>
    <p:sldId id="269" r:id="rId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dirty="0" smtClean="0"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7CA1A76D-FA07-496D-8791-62E559D20AFD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3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60413"/>
            <a:ext cx="4919662" cy="369093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9163"/>
            <a:ext cx="5003800" cy="4449762"/>
          </a:xfrm>
          <a:noFill/>
          <a:ln/>
        </p:spPr>
        <p:txBody>
          <a:bodyPr lIns="91105" tIns="45537" rIns="91105" bIns="45537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7CA1A76D-FA07-496D-8791-62E559D20AFD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4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60413"/>
            <a:ext cx="4919662" cy="369093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9163"/>
            <a:ext cx="5003800" cy="4449762"/>
          </a:xfrm>
          <a:noFill/>
          <a:ln/>
        </p:spPr>
        <p:txBody>
          <a:bodyPr lIns="91105" tIns="45537" rIns="91105" bIns="45537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~1.OWN\AppData\Local\Temp\HAMONITEMP\DSC04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571480"/>
            <a:ext cx="86407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14620"/>
            <a:ext cx="86773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282" y="428604"/>
            <a:ext cx="850112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임대사업 심의위원회 개최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  8.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14:00/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농업기계 임대장비 구입 심의 및 기타토의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2844" y="2357430"/>
            <a:ext cx="800105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생활개선영동군연합회 이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취임식 및 연시총회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  14.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10:00/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70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임원  이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취임식 및 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년 계획수립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2844" y="4357694"/>
            <a:ext cx="821537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4-H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본부 정기총회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  15.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11:00/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농업인회관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20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 2018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년 결산 및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년 사업계획 수립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2428868"/>
            <a:ext cx="86407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4282" y="357166"/>
            <a:ext cx="828680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2019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체리교육 추진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  18.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13:30/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80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고품질 체리 재배기술 및 전정실습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2143116"/>
            <a:ext cx="85725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농업산학협동심의회 개최</a:t>
            </a:r>
            <a:endParaRPr lang="ko-KR" altLang="en-US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  28.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14:00/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20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시범사업 심의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2428868"/>
            <a:ext cx="86407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500042"/>
            <a:ext cx="86407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357166"/>
            <a:ext cx="86407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연시총회</a:t>
            </a:r>
            <a:endParaRPr lang="ko-KR" altLang="en-US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28596" y="1071546"/>
          <a:ext cx="8358218" cy="4851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143008"/>
                <a:gridCol w="1357322"/>
                <a:gridCol w="785818"/>
                <a:gridCol w="2786054"/>
              </a:tblGrid>
              <a:tr h="6564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72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영동군크로바동지회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연시총회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2. 9.(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농업인회관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- 2019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사업계획 수립 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영동군감연구회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연시총회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2.12.(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- 2019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사업계획 수립 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영동군농업인단체협의회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연시총회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2. 13.(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10:30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농업인회관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-2019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사업계획 수립 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20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전통놀이연구회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연시총회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2.13.(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15:00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2019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사업계획 수립 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47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천연염색연구회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연시총회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2. 21.(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- 2019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사업계획 수립 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55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195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344" y="357166"/>
            <a:ext cx="878681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</a:t>
            </a:r>
            <a:r>
              <a:rPr lang="ko-KR" altLang="en-US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144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시범사업 신청자 현지심사 및 자체심의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팬지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데이지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오스테오스필엄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30,000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 이식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관리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4071942"/>
            <a:ext cx="86439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영동와인아카데미 교육생 모집 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영동군농업인대학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포도학과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교육생모집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303</Words>
  <Application>Microsoft Office PowerPoint</Application>
  <PresentationFormat>화면 슬라이드 쇼(4:3)</PresentationFormat>
  <Paragraphs>77</Paragraphs>
  <Slides>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90</cp:revision>
  <dcterms:created xsi:type="dcterms:W3CDTF">2016-09-01T04:27:02Z</dcterms:created>
  <dcterms:modified xsi:type="dcterms:W3CDTF">2019-01-31T23:53:54Z</dcterms:modified>
</cp:coreProperties>
</file>