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68" r:id="rId3"/>
    <p:sldId id="267" r:id="rId4"/>
    <p:sldId id="265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647" y="-9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7ECA8C-BCAC-4275-82C2-3E730873A5E8}" type="datetimeFigureOut">
              <a:rPr lang="ko-KR" altLang="en-US" smtClean="0"/>
              <a:pPr/>
              <a:t>2017-02-23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1291AE-4A16-4F77-B7FC-A7AE7A661A7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86414" y="8688334"/>
            <a:ext cx="2971587" cy="45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FC03A961-760D-484E-A23B-3193F4972733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719" y="4343436"/>
            <a:ext cx="5482562" cy="4114143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2017-02-23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2017-02-23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2017-02-23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2017-02-23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2017-02-23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2017-02-23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2017-02-23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2017-02-23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2017-02-23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2017-02-23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2017-02-23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FE54B-8B4C-42C1-AC58-D5C0D5B1EEF3}" type="datetimeFigureOut">
              <a:rPr lang="ko-KR" altLang="en-US" smtClean="0"/>
              <a:pPr/>
              <a:t>2017-02-23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중요폴더\Desktop\Jihun-KIM\주간업무\사진\0_사진_170222\20170217_11231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5286380" y="151430"/>
          <a:ext cx="3821108" cy="777240"/>
        </p:xfrm>
        <a:graphic>
          <a:graphicData uri="http://schemas.openxmlformats.org/drawingml/2006/table">
            <a:tbl>
              <a:tblPr firstRow="1" bandRow="1"/>
              <a:tblGrid>
                <a:gridCol w="3821108"/>
              </a:tblGrid>
              <a:tr h="72008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313" y="3571876"/>
            <a:ext cx="8640762" cy="14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농업인대학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입학식</a:t>
            </a: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13.(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)  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14:00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농업기술센터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/ 80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사과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CEO,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친환경그린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입학식 및 특강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282" y="5143512"/>
            <a:ext cx="864076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2017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영동와인 아카데미 개강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3. 16.(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 18:30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농업기술센터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40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와인전문가반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 개강 및 교육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2000240"/>
            <a:ext cx="8569324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한농연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한여농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핵심지도자 교육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3. 10.(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)~11.(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충주 수안보 상록호텔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60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특강 및 단합행사 등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14282" y="357166"/>
            <a:ext cx="8858250" cy="1495794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농업기계 순회수리 교육</a:t>
            </a:r>
            <a:endParaRPr kumimoji="0"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3. 2.(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)~31.(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오정리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개마을</a:t>
            </a:r>
            <a:endParaRPr kumimoji="0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kumimoji="0"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농기계 수리 및 안전사용교육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214344" y="1885091"/>
            <a:ext cx="8858250" cy="137883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-6. 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33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영동군농업경영인 가족화합 대회</a:t>
            </a:r>
            <a:endParaRPr kumimoji="0"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3. 25.(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 10:30 / 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레인보우힐링타운광장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1,000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kumimoji="0"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화합행사 및 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읍면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체육대회 등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14344" y="357166"/>
            <a:ext cx="8858250" cy="1378839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군생활개선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임원 특별교육</a:t>
            </a:r>
            <a:endParaRPr kumimoji="0"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3. 20.(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)~21.(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안성시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서울시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40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kumimoji="0"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농촌여성리더쉽함양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건강관리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문화탐방 등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17518" y="3403604"/>
            <a:ext cx="8640762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농업인조직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연시총회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500065" y="4071944"/>
          <a:ext cx="8215340" cy="2357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09"/>
                <a:gridCol w="1357322"/>
                <a:gridCol w="1571636"/>
                <a:gridCol w="1000132"/>
                <a:gridCol w="2143141"/>
              </a:tblGrid>
              <a:tr h="4070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    분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일시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장소</a:t>
                      </a:r>
                      <a:endParaRPr lang="en-US" altLang="ko-KR" sz="18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인원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39008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영동읍생활개선회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3. 2.(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10:00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농업인회관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58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2017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년 활동계획협의</a:t>
                      </a:r>
                      <a:endParaRPr lang="en-US" altLang="ko-KR" sz="17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39008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추풍령면생활개선회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3.</a:t>
                      </a:r>
                      <a:r>
                        <a:rPr lang="en-US" altLang="ko-KR" sz="170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3.(</a:t>
                      </a:r>
                      <a:r>
                        <a:rPr lang="ko-KR" altLang="en-US" sz="170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금</a:t>
                      </a:r>
                      <a:r>
                        <a:rPr lang="en-US" altLang="ko-KR" sz="1700" spc="-15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10:00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추풍령면사무소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39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2017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년 활동계획협의</a:t>
                      </a:r>
                      <a:endParaRPr lang="en-US" altLang="ko-KR" sz="17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39008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심천면생활개선회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3. 6.(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월</a:t>
                      </a:r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10:00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초강리복지회관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36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spc="-150" smtClean="0">
                          <a:latin typeface="HY헤드라인M" pitchFamily="18" charset="-127"/>
                          <a:ea typeface="HY헤드라인M" pitchFamily="18" charset="-127"/>
                        </a:rPr>
                        <a:t>2017</a:t>
                      </a:r>
                      <a:r>
                        <a:rPr lang="ko-KR" altLang="en-US" sz="1700" spc="-150" smtClean="0">
                          <a:latin typeface="HY헤드라인M" pitchFamily="18" charset="-127"/>
                          <a:ea typeface="HY헤드라인M" pitchFamily="18" charset="-127"/>
                        </a:rPr>
                        <a:t>년 활동계획협의</a:t>
                      </a:r>
                      <a:endParaRPr lang="en-US" altLang="ko-KR" sz="17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39008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호두연구회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3. 8(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수</a:t>
                      </a:r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10:00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60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700" spc="-150" smtClean="0">
                          <a:latin typeface="HY헤드라인M" pitchFamily="18" charset="-127"/>
                          <a:ea typeface="HY헤드라인M" pitchFamily="18" charset="-127"/>
                        </a:rPr>
                        <a:t>2017</a:t>
                      </a:r>
                      <a:r>
                        <a:rPr lang="ko-KR" altLang="en-US" sz="1700" spc="-150" smtClean="0">
                          <a:latin typeface="HY헤드라인M" pitchFamily="18" charset="-127"/>
                          <a:ea typeface="HY헤드라인M" pitchFamily="18" charset="-127"/>
                        </a:rPr>
                        <a:t>년 사업계획 수립</a:t>
                      </a:r>
                      <a:endParaRPr lang="en-US" altLang="ko-KR" sz="17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39008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 </a:t>
                      </a:r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(3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</a:t>
                      </a:r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133</a:t>
                      </a:r>
                      <a:r>
                        <a:rPr lang="ko-KR" altLang="en-US" sz="17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7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en-US" altLang="ko-KR" sz="17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344" y="357166"/>
            <a:ext cx="8643936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 현안업무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시범사업추진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64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개사업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124</a:t>
            </a:r>
            <a:r>
              <a:rPr lang="ko-KR" altLang="en-US" sz="2400" b="1" kern="0" spc="-15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화상병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약제공급 및 공동방제 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관내 사과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배 재배농가 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/</a:t>
            </a: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        3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월초순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농약공급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.  3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월중순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공동방제 추진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300" dirty="0" smtClean="0">
                <a:latin typeface="HY헤드라인M" pitchFamily="18" charset="-127"/>
                <a:ea typeface="HY헤드라인M" pitchFamily="18" charset="-127"/>
              </a:rPr>
              <a:t>과일나라테마공원 비점오염원 저감시설 설치공사</a:t>
            </a:r>
            <a:r>
              <a:rPr lang="en-US" altLang="ko-KR" sz="2400" b="1" kern="0" spc="-30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-300" dirty="0" smtClean="0">
                <a:latin typeface="HY헤드라인M" pitchFamily="18" charset="-127"/>
                <a:ea typeface="HY헤드라인M" pitchFamily="18" charset="-127"/>
              </a:rPr>
              <a:t>토목</a:t>
            </a:r>
            <a:r>
              <a:rPr lang="en-US" altLang="ko-KR" sz="2400" b="1" kern="0" spc="-300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spc="-300" dirty="0" smtClean="0">
                <a:latin typeface="HY헤드라인M" pitchFamily="18" charset="-127"/>
                <a:ea typeface="HY헤드라인M" pitchFamily="18" charset="-127"/>
              </a:rPr>
              <a:t>전기</a:t>
            </a:r>
            <a:r>
              <a:rPr lang="en-US" altLang="ko-KR" sz="2400" b="1" kern="0" spc="-30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spc="-300" dirty="0" smtClean="0">
                <a:latin typeface="HY헤드라인M" pitchFamily="18" charset="-127"/>
                <a:ea typeface="HY헤드라인M" pitchFamily="18" charset="-127"/>
              </a:rPr>
              <a:t>착공</a:t>
            </a:r>
            <a:endParaRPr lang="en-US" altLang="ko-KR" sz="2400" b="1" kern="0" spc="-3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꽃묘</a:t>
            </a: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장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운영 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데이지 외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종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12,000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  공급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농업기계  임대사업 운영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 사업장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55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종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530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320</Words>
  <Application>Microsoft Office PowerPoint</Application>
  <PresentationFormat>화면 슬라이드 쇼(4:3)</PresentationFormat>
  <Paragraphs>62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61</cp:revision>
  <dcterms:created xsi:type="dcterms:W3CDTF">2016-09-01T04:27:02Z</dcterms:created>
  <dcterms:modified xsi:type="dcterms:W3CDTF">2017-02-23T07:25:44Z</dcterms:modified>
</cp:coreProperties>
</file>