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8" r:id="rId3"/>
    <p:sldId id="267" r:id="rId4"/>
    <p:sldId id="265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7" y="-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2017-02-23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중요폴더\Desktop\Jihun-KIM\주간업무\사진\0_사진_170222\20170217_1123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286380" y="151430"/>
          <a:ext cx="3821108" cy="777240"/>
        </p:xfrm>
        <a:graphic>
          <a:graphicData uri="http://schemas.openxmlformats.org/drawingml/2006/table">
            <a:tbl>
              <a:tblPr firstRow="1" bandRow="1"/>
              <a:tblGrid>
                <a:gridCol w="3821108"/>
              </a:tblGrid>
              <a:tr h="72008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571876"/>
            <a:ext cx="8640762" cy="14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농업인대학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입학식</a:t>
            </a: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13.(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사과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CEO,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친환경그린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입학식 및 특강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143512"/>
            <a:ext cx="86407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2017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영동와인 아카데미 개강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16.(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18:30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농업기술센터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와인전문가반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개강 및 교육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000240"/>
            <a:ext cx="856932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한농연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한여농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핵심지도자 교육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)~11.(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충주 수안보 상록호텔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특강 및 단합행사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357166"/>
            <a:ext cx="8858250" cy="149579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)~31.(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오정리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14344" y="1885091"/>
            <a:ext cx="8858250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33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영동군농업경영인 가족화합 대회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25.(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10:30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레인보우힐링타운광장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화합행사 및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체육대회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344" y="357166"/>
            <a:ext cx="8858250" cy="137883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군생활개선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임원 특별교육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20.(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안성시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서울시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농촌여성리더쉽함양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건강관리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문화탐방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7518" y="3403604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농업인조직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연시총회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0065" y="4071944"/>
          <a:ext cx="8215340" cy="2357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9"/>
                <a:gridCol w="1357322"/>
                <a:gridCol w="1571636"/>
                <a:gridCol w="1000132"/>
                <a:gridCol w="2143141"/>
              </a:tblGrid>
              <a:tr h="4070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8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00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영동읍생활개선회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2.(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농업인회관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58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00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추풍령면생활개선회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</a:t>
                      </a:r>
                      <a:r>
                        <a:rPr lang="en-US" altLang="ko-KR" sz="17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3.(</a:t>
                      </a:r>
                      <a:r>
                        <a:rPr lang="ko-KR" altLang="en-US" sz="17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700" spc="-15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추풍령면사무소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39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00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심천면생활개선회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6.(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초강리복지회관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36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7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년 활동계획협의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00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호두연구회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3. 8(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700" spc="-150" smtClean="0">
                          <a:latin typeface="HY헤드라인M" pitchFamily="18" charset="-127"/>
                          <a:ea typeface="HY헤드라인M" pitchFamily="18" charset="-127"/>
                        </a:rPr>
                        <a:t>년 사업계획 수립</a:t>
                      </a:r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900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r>
                        <a:rPr lang="ko-KR" altLang="en-US" sz="17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7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7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44" y="357166"/>
            <a:ext cx="864393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시범사업추진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64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개사업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124</a:t>
            </a:r>
            <a:r>
              <a:rPr lang="ko-KR" altLang="en-US" sz="2400" b="1" kern="0" spc="-15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화상병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약제공급 및 공동방제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관내 사과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배 재배농가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       3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월초순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농약공급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.  3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월중순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공동방제 추진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과일나라테마공원 비점오염원 저감시설 설치공사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토목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kern="0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300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꽃묘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운영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데이지 외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12,000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  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320</Words>
  <Application>Microsoft Office PowerPoint</Application>
  <PresentationFormat>화면 슬라이드 쇼(4:3)</PresentationFormat>
  <Paragraphs>62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61</cp:revision>
  <dcterms:created xsi:type="dcterms:W3CDTF">2016-09-01T04:27:02Z</dcterms:created>
  <dcterms:modified xsi:type="dcterms:W3CDTF">2017-02-23T07:25:44Z</dcterms:modified>
</cp:coreProperties>
</file>