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4" r:id="rId3"/>
    <p:sldId id="265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2017-12-27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71688" y="2128838"/>
            <a:ext cx="5472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algn="r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농업기술센터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-24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Administrator.OWNER\AppData\Local\Microsoft\Windows\Temporary Internet Files\Content.IE5\G2WEMV00\20171226_161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776"/>
            <a:ext cx="9358346" cy="74295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285729"/>
            <a:ext cx="86407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새해농업인실용교육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15.(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2. 5.(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기간중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13:30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17:30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계획인원 </a:t>
            </a:r>
            <a:r>
              <a:rPr lang="en-US" altLang="ko-KR" sz="2400" b="1" ker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smtClean="0">
                <a:latin typeface="HY헤드라인M" pitchFamily="18" charset="-127"/>
                <a:ea typeface="HY헤드라인M" pitchFamily="18" charset="-127"/>
              </a:rPr>
              <a:t>24</a:t>
            </a:r>
            <a:r>
              <a:rPr lang="ko-KR" altLang="en-US" sz="2400" b="1" kern="0" smtClean="0">
                <a:latin typeface="HY헤드라인M" pitchFamily="18" charset="-127"/>
                <a:ea typeface="HY헤드라인M" pitchFamily="18" charset="-127"/>
              </a:rPr>
              <a:t>개반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1,920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 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면회의실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2357430"/>
            <a:ext cx="86773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4-2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시범사업 신청 홍보 및 접수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1,182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1. 15.(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~ 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6080" y="4548212"/>
            <a:ext cx="8640762" cy="173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야생화연구회 연시총회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1. 9.(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18:30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장소 미정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20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 사업결산 및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사업계획 수립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344" y="357166"/>
            <a:ext cx="86439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과수정지전정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선별출하 지도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조직배양실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유리온실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분재관리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: 300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여개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운영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봄꽃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비올라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오스테오스필엄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24,000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 이식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톤 배양공급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44" y="4572008"/>
            <a:ext cx="86439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새해농업인실용교육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홍보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신문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시범사업 홍보 및 접수 홍보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신문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189</Words>
  <Application>Microsoft Office PowerPoint</Application>
  <PresentationFormat>화면 슬라이드 쇼(4:3)</PresentationFormat>
  <Paragraphs>26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36</cp:revision>
  <dcterms:created xsi:type="dcterms:W3CDTF">2016-09-01T04:27:02Z</dcterms:created>
  <dcterms:modified xsi:type="dcterms:W3CDTF">2017-12-27T04:03:30Z</dcterms:modified>
</cp:coreProperties>
</file>