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8" r:id="rId3"/>
    <p:sldId id="265" r:id="rId4"/>
    <p:sldId id="274" r:id="rId5"/>
    <p:sldId id="273" r:id="rId6"/>
    <p:sldId id="271" r:id="rId7"/>
    <p:sldId id="27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CA8C-BCAC-4275-82C2-3E730873A5E8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291AE-4A16-4F77-B7FC-A7AE7A661A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414" y="8688334"/>
            <a:ext cx="2971587" cy="45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/>
              <a:buNone/>
            </a:pPr>
            <a:fld id="{FC03A961-760D-484E-A23B-3193F4972733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719" y="4343436"/>
            <a:ext cx="5482562" cy="4114143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E54B-8B4C-42C1-AC58-D5C0D5B1EEF3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il.naver.com/read/image/?mailSN=53&amp;attachIndex=6&amp;contentType=image/jpeg&amp;offset=616377&amp;size=160911&amp;mimeSN=1490690964.891327.1190.892517&amp;org=1&amp;u=wlgns551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.OWNER\AppData\Local\Microsoft\Windows\Temporary Internet Files\Content.IE5\5HL5WKXC\IMG_17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357430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286380" y="151430"/>
          <a:ext cx="3821108" cy="777240"/>
        </p:xfrm>
        <a:graphic>
          <a:graphicData uri="http://schemas.openxmlformats.org/drawingml/2006/table">
            <a:tbl>
              <a:tblPr firstRow="1" bandRow="1"/>
              <a:tblGrid>
                <a:gridCol w="3821108"/>
              </a:tblGrid>
              <a:tr h="72008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sp>
        <p:nvSpPr>
          <p:cNvPr id="6146" name="AutoShape 2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48" name="AutoShape 4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0" name="AutoShape 6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2" name="AutoShape 8" descr="첨부 파일 이미지 미리보기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62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14282" y="549963"/>
            <a:ext cx="8643998" cy="13788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8-1</a:t>
            </a: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kumimoji="0"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농업기계 순회수리 교육</a:t>
            </a:r>
            <a:endParaRPr kumimoji="0"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5. 30.(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)~6. 30.(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10:00 /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황간면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노근리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등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13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개마을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농기계 수리 및 안전사용교육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4282" y="2714620"/>
            <a:ext cx="864076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8-2. NH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농협영동군지부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농업기술센터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업무협약식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6. 7.(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 11:30 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농업기술센터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10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300" dirty="0" err="1" smtClean="0">
                <a:latin typeface="HY헤드라인M" pitchFamily="18" charset="-127"/>
                <a:ea typeface="HY헤드라인M" pitchFamily="18" charset="-127"/>
              </a:rPr>
              <a:t>농업인소득증대를</a:t>
            </a:r>
            <a:r>
              <a:rPr lang="ko-KR" altLang="en-US" sz="2400" b="1" kern="0" spc="-300" dirty="0" smtClean="0">
                <a:latin typeface="HY헤드라인M" pitchFamily="18" charset="-127"/>
                <a:ea typeface="HY헤드라인M" pitchFamily="18" charset="-127"/>
              </a:rPr>
              <a:t> 위한 연구개발 및 기술정보</a:t>
            </a:r>
            <a:r>
              <a:rPr lang="en-US" altLang="ko-KR" sz="2400" b="1" kern="0" spc="-3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300" dirty="0" smtClean="0">
                <a:latin typeface="HY헤드라인M" pitchFamily="18" charset="-127"/>
                <a:ea typeface="HY헤드라인M" pitchFamily="18" charset="-127"/>
              </a:rPr>
              <a:t>공유 등</a:t>
            </a:r>
            <a:endParaRPr lang="en-US" altLang="ko-KR" sz="2400" b="1" kern="0" spc="-3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14282" y="4786322"/>
            <a:ext cx="864076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8-3.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농촌진흥가족 한마당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큰잔치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6. 10.(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 10:00 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충북농업기술원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30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직원화합대회 및 기술정보 공유 등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282" y="285728"/>
            <a:ext cx="864076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8-5.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과일나라 테마공원 운영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체험음식개발 연구용역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㈜식품외식연구소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25%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공정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과일체험 과원 관리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과종별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병해충방제 및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봉지씌우기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과일나라테마공원 행사 일정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642909" y="2214554"/>
          <a:ext cx="8143933" cy="4071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5"/>
                <a:gridCol w="1714512"/>
                <a:gridCol w="1000132"/>
                <a:gridCol w="3786214"/>
              </a:tblGrid>
              <a:tr h="3820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일  시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단 체 명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인원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내 용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882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5. 31.(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13:00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주민복지과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남부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 사회복지 시설종사가 교육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641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  1.(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영동경찰서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FontTx/>
                        <a:buNone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남부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 충북지방경찰청장과의 대화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641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  1.(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10:30</a:t>
                      </a:r>
                      <a:endParaRPr lang="ko-KR" altLang="en-US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으뜸어린이집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31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FontTx/>
                        <a:buNone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체험프로그램 운영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641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  8.(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10:30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으뜸어린이집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23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체험프로그램 운영</a:t>
                      </a:r>
                    </a:p>
                  </a:txBody>
                  <a:tcPr anchor="ctr"/>
                </a:tc>
              </a:tr>
              <a:tr h="3641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13.(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영동어린이집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34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체험프로그램 운영</a:t>
                      </a:r>
                    </a:p>
                  </a:txBody>
                  <a:tcPr anchor="ctr"/>
                </a:tc>
              </a:tr>
              <a:tr h="3641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15.(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10:30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으뜸어린이집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25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체험프로그램 운영</a:t>
                      </a:r>
                    </a:p>
                  </a:txBody>
                  <a:tcPr anchor="ctr"/>
                </a:tc>
              </a:tr>
              <a:tr h="3641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16.(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10:30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인력개발팀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- 5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 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4-H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화합행사</a:t>
                      </a:r>
                    </a:p>
                  </a:txBody>
                  <a:tcPr anchor="ctr"/>
                </a:tc>
              </a:tr>
              <a:tr h="3641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20.(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14:00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영동군사회복지협회</a:t>
                      </a:r>
                      <a:endParaRPr lang="ko-KR" altLang="en-US" sz="1600" b="0" spc="-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사회복지사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역량강화를 위한 교육</a:t>
                      </a:r>
                    </a:p>
                  </a:txBody>
                  <a:tcPr anchor="ctr"/>
                </a:tc>
              </a:tr>
              <a:tr h="3641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22.(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10:30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으뜸어린이집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22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체험프로그램 운영</a:t>
                      </a:r>
                    </a:p>
                  </a:txBody>
                  <a:tcPr anchor="ctr"/>
                </a:tc>
              </a:tr>
              <a:tr h="3882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 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(9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555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7488" y="285750"/>
            <a:ext cx="86407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8-6.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농업인 교육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500063" y="908045"/>
          <a:ext cx="8215342" cy="5378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11"/>
                <a:gridCol w="714380"/>
                <a:gridCol w="1428760"/>
                <a:gridCol w="928694"/>
                <a:gridCol w="3000397"/>
              </a:tblGrid>
              <a:tr h="4147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  분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회수  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인원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내   용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062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농업인대학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사과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CEO)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92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병해충방제 및 농약사용법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062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농업인대학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친환경그린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81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미생물의 이용과 농업적 활용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062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과일음식 아카데미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과일나라테마공원</a:t>
                      </a:r>
                      <a:endParaRPr lang="en-US" altLang="ko-KR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영동과일 이용한 전채요리실습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062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강소농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경영개선실천  후속교육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en-US" altLang="ko-KR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93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경영계획서</a:t>
                      </a: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실행계획서 점검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69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농산물가공 기초교육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140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우리농산물 활용 가공실습 등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062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영동와인 아카데미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U1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대학교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스토리텔링을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통한 영동와인 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홍보요령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062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영동와이너리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투어</a:t>
                      </a:r>
                      <a:endParaRPr lang="en-US" altLang="ko-KR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체험관광 컨설팅교육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U1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대학교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16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영동와인과 어울리는 </a:t>
                      </a:r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음식만들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spc="-15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  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기 및 칵테일 만들기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062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장수마을 평생학습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14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양산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죽산리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마을회관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280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노래교실</a:t>
                      </a: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비누교실</a:t>
                      </a: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한지공예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509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37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1002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44" y="3071810"/>
            <a:ext cx="864393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1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8-8.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 현안업무 </a:t>
            </a: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시범사업추진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64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사업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124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조직배양실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유리온실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및 분재관리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: 300</a:t>
            </a: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여개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25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175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꽃묘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장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운영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안젤로니아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이식후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관리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과학영농시설운영 토양검정 추진</a:t>
            </a: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농작물 병해충 방제 지도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유용미생물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및 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아미노액비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톤 배양공급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농업기계  임대사업 운영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사업장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55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530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282" y="357166"/>
            <a:ext cx="864076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8-7.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영동와인 홍보행사</a:t>
            </a:r>
            <a:endParaRPr lang="en-US" altLang="ko-KR" sz="2400" b="1" kern="0" spc="-3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42911" y="928670"/>
          <a:ext cx="8072464" cy="162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1"/>
                <a:gridCol w="1000132"/>
                <a:gridCol w="1714512"/>
                <a:gridCol w="1214447"/>
                <a:gridCol w="2428862"/>
              </a:tblGrid>
              <a:tr h="4286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행 사 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  시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소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참여농가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내 용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981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세종대로 보행자전용거리 행사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4.(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광화문삼거리 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</a:p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세종대로사거리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농가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샹그리아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만들기</a:t>
                      </a:r>
                      <a:endParaRPr lang="en-US" altLang="ko-KR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영동와인 시음</a:t>
                      </a:r>
                      <a:r>
                        <a:rPr lang="ko-KR" altLang="en-US" sz="16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행사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981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국악체험촌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영동와인 시음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매주</a:t>
                      </a:r>
                      <a:endParaRPr lang="en-US" altLang="ko-KR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토요일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영동국악체험촌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공연장 앞 복도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매주</a:t>
                      </a:r>
                      <a:endParaRPr lang="en-US" altLang="ko-KR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농가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FontTx/>
                        <a:buNone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영동와인 홍보행사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548680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보고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 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2017.5.25</a:t>
            </a:r>
            <a:r>
              <a:rPr lang="ko-KR" altLang="en-US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55577" y="2060852"/>
          <a:ext cx="8064896" cy="4225669"/>
        </p:xfrm>
        <a:graphic>
          <a:graphicData uri="http://schemas.openxmlformats.org/drawingml/2006/table">
            <a:tbl>
              <a:tblPr firstRow="1" bandRow="1"/>
              <a:tblGrid>
                <a:gridCol w="1758556"/>
                <a:gridCol w="1595920"/>
                <a:gridCol w="1595920"/>
                <a:gridCol w="1676868"/>
                <a:gridCol w="1437632"/>
              </a:tblGrid>
              <a:tr h="45682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1876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32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mtClean="0">
                          <a:latin typeface="HY헤드라인M" pitchFamily="18" charset="-127"/>
                          <a:ea typeface="HY헤드라인M" pitchFamily="18" charset="-127"/>
                        </a:rPr>
                        <a:t>110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18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지도기획팀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128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예정인원 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2</a:t>
                      </a:r>
                      <a:endParaRPr lang="ko-KR" altLang="en-US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18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인력개발팀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예정인원 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2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18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농촌자원팀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18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테마농업팀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133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18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연구개발팀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18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작물환경팀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18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농업기계팀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예정인원 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2</a:t>
                      </a:r>
                      <a:endParaRPr lang="ko-KR" altLang="en-US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18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와인산업팀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548853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보고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 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-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전입예정자에</a:t>
            </a: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대하여 빠른 </a:t>
            </a:r>
            <a:r>
              <a:rPr lang="ko-KR" altLang="en-US" sz="2400" kern="0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시일내에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전입을 완료하도록 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하고 추가적인 전입인구 발굴에 노력하겠음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-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관련기관 및 귀농</a:t>
            </a: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촌 가족을 대상으로 전입여부를 파악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하여 주소지 이전을 독려하는 등 적극적으로 노력하겠음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599</Words>
  <Application>Microsoft Office PowerPoint</Application>
  <PresentationFormat>화면 슬라이드 쇼(4:3)</PresentationFormat>
  <Paragraphs>211</Paragraphs>
  <Slides>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135</cp:revision>
  <dcterms:created xsi:type="dcterms:W3CDTF">2016-09-01T04:27:02Z</dcterms:created>
  <dcterms:modified xsi:type="dcterms:W3CDTF">2017-05-25T23:55:39Z</dcterms:modified>
</cp:coreProperties>
</file>