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68" r:id="rId3"/>
    <p:sldId id="265" r:id="rId4"/>
    <p:sldId id="274" r:id="rId5"/>
    <p:sldId id="275" r:id="rId6"/>
    <p:sldId id="273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CA8C-BCAC-4275-82C2-3E730873A5E8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291AE-4A16-4F77-B7FC-A7AE7A661A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414" y="8688334"/>
            <a:ext cx="2971587" cy="45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>
              <a:lnSpc>
                <a:spcPct val="150000"/>
              </a:lnSpc>
              <a:buClr>
                <a:srgbClr val="FFFF00"/>
              </a:buClr>
              <a:buSzPct val="60000"/>
              <a:buFont typeface="Monotype Sorts"/>
              <a:buNone/>
            </a:pPr>
            <a:fld id="{FC03A961-760D-484E-A23B-3193F4972733}" type="slidenum">
              <a:rPr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>
                <a:lnSpc>
                  <a:spcPct val="150000"/>
                </a:lnSpc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719" y="4343436"/>
            <a:ext cx="5482562" cy="4114143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FE54B-8B4C-42C1-AC58-D5C0D5B1EEF3}" type="datetimeFigureOut">
              <a:rPr lang="ko-KR" altLang="en-US" smtClean="0"/>
              <a:pPr/>
              <a:t>2017-07-04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A184-E8D5-4547-8FBC-385E2A6FB03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il.naver.com/read/image/?mailSN=53&amp;attachIndex=6&amp;contentType=image/jpeg&amp;offset=616377&amp;size=160911&amp;mimeSN=1490690964.891327.1190.892517&amp;org=1&amp;u=wlgns55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~1.OWN\AppData\Local\Temp\HAMONITEMP\20170627_1515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357430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286380" y="151430"/>
          <a:ext cx="3821108" cy="777240"/>
        </p:xfrm>
        <a:graphic>
          <a:graphicData uri="http://schemas.openxmlformats.org/drawingml/2006/table">
            <a:tbl>
              <a:tblPr firstRow="1" bandRow="1"/>
              <a:tblGrid>
                <a:gridCol w="3821108"/>
              </a:tblGrid>
              <a:tr h="720080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굴림"/>
                          <a:ea typeface="굴림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https://mail.naver.com/read/image/?mailSN=53&amp;attachIndex=6&amp;contentType=image/jpeg&amp;offset=616377&amp;size=160911&amp;mimeSN=1490690964.891327.1190.892517&amp;org=1&amp;u=wlgns5512"/>
          <p:cNvSpPr>
            <a:spLocks noChangeAspect="1" noChangeArrowheads="1"/>
          </p:cNvSpPr>
          <p:nvPr/>
        </p:nvSpPr>
        <p:spPr bwMode="auto">
          <a:xfrm>
            <a:off x="762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AutoShape 8" descr="첨부 파일 이미지 미리보기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762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14282" y="549963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kumimoji="0" lang="en-US" altLang="ko-KR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24</a:t>
            </a:r>
            <a:r>
              <a:rPr kumimoji="0" lang="ko-KR" altLang="en-US" sz="2800" b="1" kern="0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영동군생활개선회원선진기술 </a:t>
            </a:r>
            <a:r>
              <a:rPr kumimoji="0" lang="ko-KR" altLang="en-US" sz="2800" b="1" kern="0" spc="-15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경영연찬회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 13.(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09:30 /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영동체육관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540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난타공연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전통문화교육 및 작품 발표회 등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4282" y="2714620"/>
            <a:ext cx="864076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2017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농촌지도자영동군연합회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경영연찬회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 29.(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양산 </a:t>
            </a: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송호청소년수련원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360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유공회원표창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특강 및 회원화합행사 등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14282" y="4907681"/>
            <a:ext cx="8643998" cy="1378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</a:t>
            </a:r>
            <a:r>
              <a:rPr kumimoji="0"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kumimoji="0"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농업기계 순회수리 교육</a:t>
            </a:r>
            <a:endParaRPr kumimoji="0" lang="ko-KR" altLang="en-US" sz="2800" b="1" kern="0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7. 3.(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)~7. 27.(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kumimoji="0" lang="ko-KR" altLang="en-US" sz="2400" b="1" kern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매곡면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공수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리 등 </a:t>
            </a:r>
            <a:r>
              <a:rPr kumimoji="0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개마을</a:t>
            </a:r>
            <a:endParaRPr kumimoji="0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kumimoji="0"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kumimoji="0"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농기계 수리 및 안전사용교육 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282" y="285728"/>
            <a:ext cx="8640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과일나라 테마공원 운영</a:t>
            </a:r>
            <a:endParaRPr lang="ko-KR" altLang="en-US" sz="2800" b="1" kern="0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홈페이지 구축사업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/ 7. 6.(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/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콘텐츠사진촬영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체험음식개발 연구용역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개발된 품목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레시피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실험 및 정리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체험장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조성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자재준비 및 외부 조경시설물 설치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과일체험 과원 관리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938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주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대관 및 </a:t>
            </a:r>
            <a:r>
              <a:rPr lang="ko-KR" altLang="en-US" sz="2400" b="1" kern="0" smtClean="0">
                <a:latin typeface="HY헤드라인M" pitchFamily="18" charset="-127"/>
                <a:ea typeface="HY헤드라인M" pitchFamily="18" charset="-127"/>
              </a:rPr>
              <a:t>체험 일정 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642909" y="3071810"/>
          <a:ext cx="8143933" cy="31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75"/>
                <a:gridCol w="1857388"/>
                <a:gridCol w="857256"/>
                <a:gridCol w="3786214"/>
              </a:tblGrid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일  시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단 체 명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인원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내 용</a:t>
                      </a:r>
                      <a:endParaRPr lang="ko-KR" altLang="en-US" sz="16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 5.(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한국갤럽조사연구소</a:t>
                      </a:r>
                      <a:endParaRPr lang="ko-KR" altLang="en-US" sz="1600" b="0" spc="-1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임업통계조사 참여</a:t>
                      </a:r>
                      <a:r>
                        <a:rPr lang="ko-KR" altLang="en-US" sz="16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임가 간담회 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 6.(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으뜸어린이집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체험프로그램운영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쿠키만들기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 7.(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별하늘어린이집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None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피자만들기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15.(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인력개발팀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피자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주스만들기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18.(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23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쿠키만들기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7. 19.(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10:30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영동어린이집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체험프로그램 운영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spc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쿠키만들기</a:t>
                      </a:r>
                      <a:r>
                        <a:rPr lang="en-US" altLang="ko-KR" sz="160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spc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929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 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(6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308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7488" y="474646"/>
            <a:ext cx="864076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농업인 교육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500063" y="1122358"/>
          <a:ext cx="8215342" cy="480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1"/>
                <a:gridCol w="714380"/>
                <a:gridCol w="1357322"/>
                <a:gridCol w="928694"/>
                <a:gridCol w="3071835"/>
              </a:tblGrid>
              <a:tr h="5092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543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사과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CEO)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92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농작업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스트레스 해소 및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활력증진 등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농업인대학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친환경그린</a:t>
                      </a: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74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클로렐라 교육 및 연작장해지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토양관리 방법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과일음식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과일나라테마공원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영동과일 이용한 한과실습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210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강소농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경영개선실천  후속교육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심천면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구구농원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31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경영계획서 점검 및 발표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27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농산물가공 기초교육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70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과일활용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가공 및 발효실습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아카데미 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5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U1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대학교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180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영동와인 특징 파악 및 해설기법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천연염색연구회  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차 과제교육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영동체육관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45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천연염색 제품 관리요령 및 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패션쇼 연습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500063" y="868626"/>
          <a:ext cx="8215342" cy="398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11"/>
                <a:gridCol w="714380"/>
                <a:gridCol w="1357322"/>
                <a:gridCol w="928694"/>
                <a:gridCol w="3071835"/>
              </a:tblGrid>
              <a:tr h="6672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  분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회수  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인원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내   용</a:t>
                      </a:r>
                      <a:endParaRPr lang="ko-KR" altLang="en-US" sz="20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786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지역농업특성화사업교육</a:t>
                      </a:r>
                      <a:endParaRPr lang="ko-KR" altLang="en-US" sz="1600" b="0" spc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198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역량강화 및 홍보 마케팅교육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해외전문가 초청 선진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 기술교육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100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포도재배기술 이론교육 및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baseline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 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현장컨설팅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858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와이너리</a:t>
                      </a:r>
                      <a:r>
                        <a:rPr lang="ko-KR" altLang="en-US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주세교육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농업기술센터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20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Char char="-"/>
                      </a:pP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600" b="0" spc="-15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와이너리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운영실무 및 주세 교육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학교</a:t>
                      </a:r>
                      <a:r>
                        <a:rPr lang="en-US" altLang="ko-KR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4-H</a:t>
                      </a:r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회원 과제활동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endParaRPr lang="ko-KR" altLang="en-US" sz="1600" b="0" spc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spc="-15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과일나라테마공원</a:t>
                      </a:r>
                      <a:endParaRPr lang="ko-KR" altLang="en-US" sz="1600" b="0" spc="-15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60</a:t>
                      </a:r>
                      <a:endParaRPr lang="ko-KR" altLang="en-US" sz="1600" b="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>
                        <a:buFontTx/>
                        <a:buNone/>
                      </a:pPr>
                      <a:r>
                        <a:rPr lang="en-US" altLang="ko-KR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- 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피자 및 </a:t>
                      </a:r>
                      <a:r>
                        <a:rPr lang="ko-KR" altLang="en-US" sz="1600" b="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과일주스만들기</a:t>
                      </a:r>
                      <a:r>
                        <a:rPr lang="ko-KR" altLang="en-US" sz="1600" b="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 등</a:t>
                      </a:r>
                      <a:endParaRPr lang="en-US" altLang="ko-KR" sz="1600" b="0" spc="-15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30</a:t>
                      </a:r>
                      <a:r>
                        <a:rPr lang="ko-KR" altLang="en-US" sz="1600" b="0" spc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회</a:t>
                      </a:r>
                      <a:endParaRPr lang="ko-KR" altLang="en-US" sz="1600" b="0" spc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945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명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en-US" altLang="ko-KR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44" y="428604"/>
            <a:ext cx="864393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33400" indent="-533400">
              <a:lnSpc>
                <a:spcPct val="14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 현안업무 </a:t>
            </a: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시범사업추진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64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124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조직배양실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유리온실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분재관리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: 300</a:t>
            </a: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여개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25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175</a:t>
            </a:r>
            <a:r>
              <a:rPr lang="ko-KR" altLang="en-US" sz="2400" b="1" kern="0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endParaRPr lang="en-US" altLang="ko-KR" sz="2400" b="1" kern="0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꽃묘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운영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여름꽃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일일초외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 15,000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주 분양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과학영농시설운영 토양검정 추진</a:t>
            </a: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농작물 병해충 방제 지도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유용미생물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ko-KR" altLang="en-US" sz="2400" b="1" spc="-15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아미노액비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톤 배양공급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농업기계  임대사업 운영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(3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 사업장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55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종 </a:t>
            </a:r>
            <a:r>
              <a:rPr lang="en-US" altLang="ko-KR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530</a:t>
            </a:r>
            <a:r>
              <a:rPr lang="ko-KR" altLang="en-US" sz="2400" b="1" spc="-15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대</a:t>
            </a:r>
            <a:endParaRPr lang="en-US" altLang="ko-KR" sz="2400" b="1" spc="-15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476</Words>
  <Application>Microsoft Office PowerPoint</Application>
  <PresentationFormat>화면 슬라이드 쇼(4:3)</PresentationFormat>
  <Paragraphs>140</Paragraphs>
  <Slides>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155</cp:revision>
  <dcterms:created xsi:type="dcterms:W3CDTF">2016-09-01T04:27:02Z</dcterms:created>
  <dcterms:modified xsi:type="dcterms:W3CDTF">2017-07-04T06:38:04Z</dcterms:modified>
</cp:coreProperties>
</file>