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80" r:id="rId3"/>
    <p:sldId id="275" r:id="rId4"/>
    <p:sldId id="278" r:id="rId5"/>
    <p:sldId id="273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ECA8C-BCAC-4275-82C2-3E730873A5E8}" type="datetimeFigureOut">
              <a:rPr lang="ko-KR" altLang="en-US" smtClean="0"/>
              <a:pPr/>
              <a:t>2018-08-01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291AE-4A16-4F77-B7FC-A7AE7A661A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6414" y="8688334"/>
            <a:ext cx="2971587" cy="45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>
              <a:lnSpc>
                <a:spcPct val="150000"/>
              </a:lnSpc>
              <a:buClr>
                <a:srgbClr val="FFFF00"/>
              </a:buClr>
              <a:buSzPct val="60000"/>
              <a:buFont typeface="Monotype Sorts"/>
              <a:buNone/>
            </a:pPr>
            <a:fld id="{FC03A961-760D-484E-A23B-3193F4972733}" type="slidenum">
              <a:rPr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>
                <a:lnSpc>
                  <a:spcPct val="150000"/>
                </a:lnSpc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719" y="4343436"/>
            <a:ext cx="5482562" cy="4114143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291AE-4A16-4F77-B7FC-A7AE7A661A70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2018-08-01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2018-08-01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2018-08-01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2018-08-01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2018-08-01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2018-08-01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2018-08-01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2018-08-01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2018-08-01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2018-08-01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2018-08-01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FE54B-8B4C-42C1-AC58-D5C0D5B1EEF3}" type="datetimeFigureOut">
              <a:rPr lang="ko-KR" altLang="en-US" smtClean="0"/>
              <a:pPr/>
              <a:t>2018-08-01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il.naver.com/read/image/?mailSN=53&amp;attachIndex=6&amp;contentType=image/jpeg&amp;offset=616377&amp;size=160911&amp;mimeSN=1490690964.891327.1190.892517&amp;org=1&amp;u=wlgns551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~1.OWN\AppData\Local\Temp\HAMONITEMP\20180723_103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357430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5286380" y="151430"/>
          <a:ext cx="3821108" cy="777240"/>
        </p:xfrm>
        <a:graphic>
          <a:graphicData uri="http://schemas.openxmlformats.org/drawingml/2006/table">
            <a:tbl>
              <a:tblPr firstRow="1" bandRow="1"/>
              <a:tblGrid>
                <a:gridCol w="3821108"/>
              </a:tblGrid>
              <a:tr h="72008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sp>
        <p:nvSpPr>
          <p:cNvPr id="6146" name="AutoShape 2" descr="https://mail.naver.com/read/image/?mailSN=53&amp;attachIndex=6&amp;contentType=image/jpeg&amp;offset=616377&amp;size=160911&amp;mimeSN=1490690964.891327.1190.892517&amp;org=1&amp;u=wlgns5512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48" name="AutoShape 4" descr="https://mail.naver.com/read/image/?mailSN=53&amp;attachIndex=6&amp;contentType=image/jpeg&amp;offset=616377&amp;size=160911&amp;mimeSN=1490690964.891327.1190.892517&amp;org=1&amp;u=wlgns5512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50" name="AutoShape 6" descr="https://mail.naver.com/read/image/?mailSN=53&amp;attachIndex=6&amp;contentType=image/jpeg&amp;offset=616377&amp;size=160911&amp;mimeSN=1490690964.891327.1190.892517&amp;org=1&amp;u=wlgns5512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52" name="AutoShape 8" descr="첨부 파일 이미지 미리보기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762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282" y="2571744"/>
            <a:ext cx="864076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8-2.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충북사과산학협력단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하계 심포지엄</a:t>
            </a:r>
            <a:endParaRPr lang="ko-KR" altLang="en-US" sz="28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8. 2.(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 13:00 /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힐링사업소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40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야생조수피해 예방화 대책 등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14282" y="428604"/>
            <a:ext cx="864076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8-1.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납품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·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판매용 와인 선정</a:t>
            </a:r>
            <a:endParaRPr lang="ko-KR" altLang="en-US" sz="28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8. 17.(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 15:00 / U1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대학교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와이너리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농가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와인터널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와인열차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축제 등 납품 판매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4282" y="4429132"/>
            <a:ext cx="864076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8-3.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농업경영 전문지도연구회 과제활동</a:t>
            </a:r>
            <a:endParaRPr lang="ko-KR" altLang="en-US" sz="28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8. 23.(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~ 24.(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영동군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15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과제교육 및 발표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현장컨설팅 등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14282" y="4714884"/>
            <a:ext cx="8643998" cy="16127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8-6.</a:t>
            </a:r>
            <a:r>
              <a:rPr kumimoji="0"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kumimoji="0"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농업기계 순회수리 교육</a:t>
            </a:r>
            <a:endParaRPr kumimoji="0" lang="ko-KR" altLang="en-US" sz="2800" b="1" kern="0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8. 13.(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)~8. 29.(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10:00 / </a:t>
            </a:r>
            <a:r>
              <a:rPr kumimoji="0"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용산면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부릉리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등 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7</a:t>
            </a:r>
            <a:r>
              <a:rPr kumimoji="0"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개마을</a:t>
            </a: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농기계 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수리 및 안전사용교육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4282" y="2500306"/>
            <a:ext cx="864076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8-5.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대전 국제와인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페어</a:t>
            </a:r>
            <a:endParaRPr lang="ko-KR" altLang="en-US" sz="28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8.31.(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~ 9.2.(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대전마케팅공사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12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농가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영동와인 홍보 및 시음 판매 등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14282" y="357166"/>
            <a:ext cx="864076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8-4.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한국농업경영인연합회 중앙대회 참가</a:t>
            </a:r>
            <a:endParaRPr lang="ko-KR" altLang="en-US" sz="28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8. 28.(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~ 30.(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충주시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100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유공자 포상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축하공연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정책토론회 등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7488" y="285728"/>
            <a:ext cx="8640762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8-7.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농업인 교육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500034" y="857232"/>
          <a:ext cx="8358217" cy="557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785818"/>
                <a:gridCol w="1428760"/>
                <a:gridCol w="785818"/>
                <a:gridCol w="3143243"/>
              </a:tblGrid>
              <a:tr h="4115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구  분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회수  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장  소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인원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내   용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601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농업인대학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포도학과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80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샤인마스켓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재배기술 교육 등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6015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영동군호두연구회 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현장교육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수원시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40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국립산림과학원 견학 등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601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농촌노인 사회적응력 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강화 프로그램 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상촌면민회관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80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노래교실 운영 등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6015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5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귀농귀촌</a:t>
                      </a: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신규농업인 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영농기초 기술교육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72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1600" b="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 6</a:t>
                      </a:r>
                      <a:r>
                        <a:rPr lang="ko-KR" altLang="en-US" sz="1600" b="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차산업</a:t>
                      </a:r>
                      <a:r>
                        <a:rPr lang="ko-KR" altLang="en-US" sz="1600" b="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상품화 </a:t>
                      </a:r>
                      <a:r>
                        <a:rPr lang="ko-KR" altLang="en-US" sz="1600" b="0" spc="-150" smtClean="0">
                          <a:latin typeface="HY헤드라인M" pitchFamily="18" charset="-127"/>
                          <a:ea typeface="HY헤드라인M" pitchFamily="18" charset="-127"/>
                        </a:rPr>
                        <a:t>성공사례 등</a:t>
                      </a:r>
                      <a:endParaRPr lang="ko-KR" altLang="en-US" sz="1600" b="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601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감골야생화연구회</a:t>
                      </a:r>
                      <a:endParaRPr lang="en-US" altLang="ko-KR" sz="1600" b="0" spc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과제교육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ko-KR" altLang="en-US" sz="1600" b="0" spc="-15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25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야생화특성별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관리요령 등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601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다양한 우리 쌀 </a:t>
                      </a:r>
                      <a:endParaRPr lang="en-US" altLang="ko-KR" sz="1600" b="0" spc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활용교육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8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5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힐링사업소</a:t>
                      </a:r>
                      <a:endParaRPr lang="ko-KR" altLang="en-US" sz="1600" b="0" spc="-15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160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호박쿠키만들기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등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601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영동와인 아카데미 교육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U1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대학교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140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en-US" altLang="ko-KR" sz="1600" b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우리나라 포도주 생산현황</a:t>
                      </a:r>
                      <a:r>
                        <a:rPr lang="en-US" altLang="ko-KR" sz="1600" b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및 </a:t>
                      </a:r>
                      <a:endParaRPr lang="en-US" altLang="ko-KR" sz="1600" b="0" baseline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l" latinLnBrk="1">
                        <a:buFontTx/>
                        <a:buNone/>
                      </a:pPr>
                      <a:r>
                        <a:rPr lang="en-US" altLang="ko-KR" sz="1600" b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  </a:t>
                      </a:r>
                      <a:r>
                        <a:rPr lang="ko-KR" altLang="en-US" sz="1600" b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영동와인 발전방안</a:t>
                      </a:r>
                      <a:r>
                        <a:rPr lang="ko-KR" altLang="en-US" sz="1600" b="0" spc="-15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등 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601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우리품종전문생산단지조성사업홍보마케팅교육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서울시농수산식품공사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20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None/>
                      </a:pPr>
                      <a:r>
                        <a:rPr lang="en-US" altLang="ko-KR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-  </a:t>
                      </a: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경매절차 및 현황 등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3482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23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617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44" y="357166"/>
            <a:ext cx="864393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1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8-8.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기타 현안업무 </a:t>
            </a:r>
          </a:p>
          <a:p>
            <a:pPr marL="914400" lvl="1" indent="-457200"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영동군 포도재배우수농가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노지재배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현지심사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1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   / 8. 16.(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관내신청농가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영동포도축제 영동과일홍보관 운영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영동체육관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감골야생화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분재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전시회 개최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영동체육관</a:t>
            </a:r>
            <a:endParaRPr lang="en-US" altLang="ko-KR" sz="2400" b="1" kern="0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시범사업추진 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64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 사업 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124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개소 </a:t>
            </a:r>
            <a:endParaRPr lang="en-US" altLang="ko-KR" sz="2400" b="1" kern="0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조직배양실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유리온실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및 분재관리 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: 300</a:t>
            </a:r>
            <a:r>
              <a:rPr lang="ko-KR" altLang="en-US" sz="2400" b="1" kern="0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여개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25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종 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175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주</a:t>
            </a:r>
            <a:endParaRPr lang="en-US" altLang="ko-KR" sz="2400" b="1" kern="0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과학영농시설운영 토양검정 추진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농작물 병해충 방제 지도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유용미생물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및 </a:t>
            </a:r>
            <a:r>
              <a:rPr lang="ko-KR" altLang="en-US" sz="2400" b="1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아미노액비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30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톤 배양공급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1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농업기계  임대사업 운영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(3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 사업장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55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종 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530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대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85720" y="5143512"/>
            <a:ext cx="864393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1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</a:p>
          <a:p>
            <a:pPr marL="914400" lvl="1" indent="-457200">
              <a:lnSpc>
                <a:spcPct val="11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고품질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명품화를 위한 영동포도 생산 교육홍보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소식지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1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PLS(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농약안전사용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중점지도 홍보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소식지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375</Words>
  <Application>Microsoft Office PowerPoint</Application>
  <PresentationFormat>화면 슬라이드 쇼(4:3)</PresentationFormat>
  <Paragraphs>95</Paragraphs>
  <Slides>5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202</cp:revision>
  <dcterms:created xsi:type="dcterms:W3CDTF">2016-09-01T04:27:02Z</dcterms:created>
  <dcterms:modified xsi:type="dcterms:W3CDTF">2018-08-01T05:07:59Z</dcterms:modified>
</cp:coreProperties>
</file>