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83" r:id="rId3"/>
    <p:sldId id="279" r:id="rId4"/>
    <p:sldId id="282" r:id="rId5"/>
    <p:sldId id="274" r:id="rId6"/>
    <p:sldId id="278" r:id="rId7"/>
    <p:sldId id="280" r:id="rId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~1.OWN\AppData\Local\Temp\HAMONITEM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428604"/>
            <a:ext cx="8640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대한민국 와인축제 개최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10.  11.(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)~14.(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영동천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○와인 시음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판매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전시 행사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참여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와이너리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32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28,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외부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 ○ 체험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판매 행사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와인과 어울리는 음식 판매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와인족욕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체험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포도립밤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만들기 체험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○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Special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행사 및 공연 이벤트 행사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회 한국와인대상 개최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10. 12.(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렛츠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와인 이벤트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4282" y="285728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와인연구회 회의</a:t>
            </a:r>
            <a:endParaRPr kumimoji="0"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 2.(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16:00 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농업기술센터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대한민국와인축제 운영협의 등 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282" y="3264776"/>
            <a:ext cx="8643998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귀농귀촌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새내기 교육 </a:t>
            </a:r>
            <a:endParaRPr kumimoji="0"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 19.(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)~21.(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일원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명내외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위탁업체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영농법인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꿈을키우는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사람들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우리군의 지역특성 및 지원정책 설명 등 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4282" y="5171239"/>
            <a:ext cx="8715436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10. 1.(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)~18.(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남전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 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4282" y="1785926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농업인단체협의회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대의원 총회</a:t>
            </a:r>
            <a:endParaRPr kumimoji="0"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 17.(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10:30 / 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농업인회관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</a:t>
            </a: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농업인의 날 행사 추진 협의 등 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5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각종 행사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63" y="896936"/>
          <a:ext cx="8358217" cy="481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117"/>
                <a:gridCol w="1133322"/>
                <a:gridCol w="1204154"/>
                <a:gridCol w="751914"/>
                <a:gridCol w="3214710"/>
              </a:tblGrid>
              <a:tr h="4837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용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66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한국농촌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지도자 충청북도대회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~ 2.(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증평군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- </a:t>
                      </a:r>
                      <a:r>
                        <a:rPr lang="ko-KR" altLang="en-US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축제한마당 및 </a:t>
                      </a:r>
                      <a:r>
                        <a:rPr lang="ko-KR" altLang="en-US" sz="1600" kern="1200" spc="-30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농</a:t>
                      </a:r>
                      <a:r>
                        <a:rPr lang="en-US" altLang="ko-KR" sz="1600" kern="1200" spc="-30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·</a:t>
                      </a:r>
                      <a:r>
                        <a:rPr lang="ko-KR" altLang="en-US" sz="1600" kern="1200" spc="-30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특</a:t>
                      </a:r>
                      <a:r>
                        <a:rPr lang="ko-KR" altLang="en-US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산물품평회 등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66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생활개선영동군연합회대한민국와인축제참여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11.(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~14.(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축제장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과일음식  홍보관  운영  등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268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천연염색연구회 </a:t>
                      </a:r>
                      <a:endParaRPr lang="en-US" altLang="ko-KR" sz="16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난계국악축제참여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10.</a:t>
                      </a:r>
                      <a:r>
                        <a:rPr lang="ko-KR" altLang="en-US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11.(</a:t>
                      </a:r>
                      <a:r>
                        <a:rPr lang="ko-KR" altLang="en-US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~14.(</a:t>
                      </a:r>
                      <a:r>
                        <a:rPr lang="ko-KR" altLang="en-US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kern="0" spc="-15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kern="0" spc="-150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0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축제장</a:t>
                      </a:r>
                      <a:endParaRPr lang="ko-KR" altLang="en-US" sz="1600" kern="0" spc="-30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45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천연염색  체험관 운영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66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학교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4-H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봉사활동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13.(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~14.(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영동천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쓰레기 수거 활동 및 지역축제 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체험 활동 등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66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71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한국농촌</a:t>
                      </a:r>
                      <a:endParaRPr lang="en-US" altLang="ko-KR" sz="16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지도자 전국대회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24.(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~26.(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평창군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환영리셉션</a:t>
                      </a: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축하공연 및 농산물 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홍보 판매 등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434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285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8956" y="260332"/>
            <a:ext cx="86407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2" y="857232"/>
          <a:ext cx="8358217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2"/>
                <a:gridCol w="764074"/>
                <a:gridCol w="1380928"/>
                <a:gridCol w="783956"/>
                <a:gridCol w="3286147"/>
              </a:tblGrid>
              <a:tr h="5697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3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농촌노인 사회적응력 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강화 프로그램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상촌면민회관</a:t>
                      </a:r>
                      <a:endParaRPr lang="ko-KR" altLang="en-US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노래교실 교육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3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U1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대학교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 총정리 및 발표 평가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3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전통놀이연구회 과제교육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난타 및 풍물연습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3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감골야생화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과제교육 및 월례회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양강면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괴목리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난지형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초화류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월동관리법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3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포도학과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기후 온난화에 대한 대응방안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82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344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28575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현장교육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63" y="896937"/>
          <a:ext cx="8429654" cy="467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5"/>
                <a:gridCol w="1143008"/>
                <a:gridCol w="1214446"/>
                <a:gridCol w="857256"/>
                <a:gridCol w="3214709"/>
              </a:tblGrid>
              <a:tr h="5666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용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9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한국여성농업인영동군연합회현장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4.(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08:30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완주군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- </a:t>
                      </a:r>
                      <a:r>
                        <a:rPr lang="ko-KR" altLang="en-US" sz="1600" kern="1200" spc="-150" dirty="0" err="1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완주로컬푸드</a:t>
                      </a:r>
                      <a:r>
                        <a:rPr lang="ko-KR" altLang="en-US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kern="1200" spc="-150" dirty="0" err="1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모악산점</a:t>
                      </a:r>
                      <a:r>
                        <a:rPr lang="ko-KR" altLang="en-US" sz="1600" kern="1200" spc="-150" dirty="0" smtClean="0">
                          <a:solidFill>
                            <a:schemeClr val="dk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 운영 등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97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농산물가공연구회</a:t>
                      </a:r>
                      <a:endParaRPr lang="en-US" altLang="ko-KR" sz="16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현장교육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18.(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08:00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순창군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45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세계 발효소스 박람회 등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97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블루베리연구회 현장견학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18.(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08:00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서천시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서천시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농협 블루베리 가공사업장 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운영 등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8972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농업활동안전사고예방</a:t>
                      </a:r>
                      <a:endParaRPr lang="en-US" altLang="ko-KR" sz="1600" spc="-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-3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생활화사업</a:t>
                      </a:r>
                      <a:r>
                        <a:rPr lang="ko-KR" altLang="en-US" sz="16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현장교육</a:t>
                      </a:r>
                      <a:endParaRPr lang="ko-KR" altLang="en-US" sz="1600" spc="-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26.(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342900" indent="-342900" algn="ctr" latinLnBrk="1">
                        <a:buNone/>
                      </a:pP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미정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-15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농작업</a:t>
                      </a:r>
                      <a:r>
                        <a:rPr lang="ko-KR" altLang="en-US" sz="16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안전의식 향상 교육 등</a:t>
                      </a:r>
                      <a:endParaRPr lang="en-US" altLang="ko-KR" sz="1600" spc="-1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19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(4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170</a:t>
                      </a:r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유용미생물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적기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벼베기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과수 수확 후 관리지도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032" y="4714884"/>
            <a:ext cx="86439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1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1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회 대한민국 와인축제 홍보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576</Words>
  <Application>Microsoft Office PowerPoint</Application>
  <PresentationFormat>화면 슬라이드 쇼(4:3)</PresentationFormat>
  <Paragraphs>146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261</cp:revision>
  <dcterms:created xsi:type="dcterms:W3CDTF">2016-09-01T04:27:02Z</dcterms:created>
  <dcterms:modified xsi:type="dcterms:W3CDTF">2018-10-02T00:00:57Z</dcterms:modified>
</cp:coreProperties>
</file>