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75" r:id="rId3"/>
    <p:sldId id="279" r:id="rId4"/>
    <p:sldId id="274" r:id="rId5"/>
    <p:sldId id="278" r:id="rId6"/>
    <p:sldId id="265" r:id="rId7"/>
    <p:sldId id="27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3436"/>
            <a:ext cx="5482562" cy="4114143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2017-08-31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.naver.com/read/image/?mailSN=53&amp;attachIndex=6&amp;contentType=image/jpeg&amp;offset=616377&amp;size=160911&amp;mimeSN=1490690964.891327.1190.892517&amp;org=1&amp;u=wlgns55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OWNER\AppData\Local\Microsoft\Windows\Temporary Internet Files\Content.IE5\GRB2ZFZF\1504061303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357430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86380" y="151430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6146" name="AutoShape 2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AutoShape 8" descr="첨부 파일 이미지 미리보기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14282" y="2285992"/>
            <a:ext cx="8643998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와인아카데미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수료식</a:t>
            </a:r>
            <a:endParaRPr kumimoji="0"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7.(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과일나라테마공원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60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아카데미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수료식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등 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0" lang="en-US" altLang="ko-KR" sz="2400" b="1" kern="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kumimoji="0" lang="ko-KR" altLang="en-US" sz="2400" b="1" kern="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군수님 </a:t>
            </a:r>
            <a:r>
              <a:rPr kumimoji="0" lang="ko-KR" altLang="en-US" sz="2400" b="1" kern="0" dirty="0" err="1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하실일</a:t>
            </a:r>
            <a:r>
              <a:rPr kumimoji="0" lang="ko-KR" altLang="en-US" sz="2400" b="1" kern="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kern="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r>
              <a:rPr kumimoji="0" lang="en-US" altLang="ko-KR" sz="2400" b="1" kern="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2400" b="1" kern="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수료증 </a:t>
            </a:r>
            <a:r>
              <a:rPr lang="ko-KR" altLang="en-US" sz="2400" b="1" kern="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ko-KR" altLang="en-US" sz="2400" b="1" kern="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여</a:t>
            </a:r>
            <a:endParaRPr kumimoji="0" lang="en-US" altLang="ko-KR" sz="2400" b="1" kern="0" dirty="0" smtClean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357166"/>
            <a:ext cx="86407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와인연구회 임시회의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9.  4.(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15:00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농업기술센터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와인축제운영 관련 협의 등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82" y="4598606"/>
            <a:ext cx="8858250" cy="1545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농업기계 순회수리 교육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9. 4.(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)~29.(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추풍령면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죽전리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개마을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농기계 수리 및 안전사용교육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428604"/>
            <a:ext cx="864076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대한민국 와인축제 개최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9.  21.(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)~24.(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영동천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○와인 시음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판매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전시 행사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참여와이너리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28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24,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외부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4)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 ○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체험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판매 행사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나만의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와인만들기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와인족욕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체험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영동과일을 이용한 다양한 음식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Special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행사 및 공연 이벤트 행사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회한국와인대상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개최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9. 22.(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와인토크쇼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매직쇼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재즈공연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7488" y="357166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 교육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00063" y="928667"/>
          <a:ext cx="8215342" cy="521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11"/>
                <a:gridCol w="714380"/>
                <a:gridCol w="1357322"/>
                <a:gridCol w="928694"/>
                <a:gridCol w="3071835"/>
              </a:tblGrid>
              <a:tr h="4912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회수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사과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CEO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학과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92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후기과원관리 및 현장교육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친환경그린학과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74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클로렐라 현장견학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다양한 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우리쌀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활용교육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식단을 위한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우리쌀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활용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요리 및 한식양념장 교육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소비자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생활원예실습 및 지역농산물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활용 요리실습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사과수출농가 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GAP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-GAP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인증절차 및 방법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생활개선회원 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농부증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예방교육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132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농작업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피로회복 체조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15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478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7488" y="285750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각종행사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00063" y="896937"/>
          <a:ext cx="8429654" cy="496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73"/>
                <a:gridCol w="1071570"/>
                <a:gridCol w="1143008"/>
                <a:gridCol w="928694"/>
                <a:gridCol w="3214709"/>
              </a:tblGrid>
              <a:tr h="572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기간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용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9070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한국여성농업인</a:t>
                      </a: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전국대회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 6.(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 ~8.(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제주도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34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-15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- </a:t>
                      </a:r>
                      <a:r>
                        <a:rPr lang="ko-KR" altLang="en-US" sz="1600" kern="1200" spc="-15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지역 </a:t>
                      </a:r>
                      <a:r>
                        <a:rPr lang="ko-KR" altLang="en-US" sz="1600" kern="1200" spc="-150" dirty="0" err="1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우수농특산물</a:t>
                      </a:r>
                      <a:r>
                        <a:rPr lang="ko-KR" altLang="en-US" sz="1600" kern="1200" spc="-15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전시홍보 등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9070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전국 생활개선</a:t>
                      </a:r>
                      <a:endParaRPr lang="en-US" altLang="ko-KR" sz="16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한마음대회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13.(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~14.(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강릉시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44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회원 상호간 화합행사 등 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9070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농업경영인 남부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</a:t>
                      </a:r>
                      <a:endParaRPr lang="en-US" altLang="ko-KR" sz="16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단합대회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15.(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11:00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옥천군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회원 상호간 화합행사 등 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9070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29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충청북도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농촌지도자대회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28.(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~29.(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단양군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대상 시상식 및 </a:t>
                      </a:r>
                      <a:r>
                        <a:rPr lang="ko-KR" altLang="en-US" sz="16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농특산물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품평회 등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598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 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(4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148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285728"/>
            <a:ext cx="864076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과일나라 테마공원 운영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체험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및 대관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계획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과일음식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아카데미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/50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과일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카빙과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데코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체험음식개발 연구용역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중간보고회 등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체험장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조성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내부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조경식재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기반조성  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세계과일조경원조성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기반시설설치 및 조경수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식재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과일체험 과원 관리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938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주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42909" y="1264767"/>
          <a:ext cx="8143933" cy="302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3"/>
                <a:gridCol w="1928826"/>
                <a:gridCol w="785818"/>
                <a:gridCol w="3714776"/>
              </a:tblGrid>
              <a:tr h="2493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일  시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단 체 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인원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내 용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306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12.(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)-13.(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한국복숭아전문지도연구회</a:t>
                      </a:r>
                      <a:endParaRPr lang="ko-KR" altLang="en-US" sz="1600" b="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복숭아전문지도연구회과제교육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2493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13.(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보령시농업기술센터</a:t>
                      </a:r>
                      <a:endParaRPr lang="ko-KR" altLang="en-US" sz="1600" b="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피자만들기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체험 등</a:t>
                      </a:r>
                      <a:r>
                        <a:rPr lang="ko-KR" altLang="en-US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2493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16.(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대전 산성복지관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포도 수확체험 등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249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16.(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대전 남대전교회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35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포도 수확 및 달팽이사육상자 만들기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306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19.(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대전 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샤론어린이집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포도수확 및 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피자만들기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체험</a:t>
                      </a:r>
                    </a:p>
                  </a:txBody>
                  <a:tcPr anchor="ctr"/>
                </a:tc>
              </a:tr>
              <a:tr h="2493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23.(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모객단체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체험프로그램 운영</a:t>
                      </a:r>
                    </a:p>
                  </a:txBody>
                  <a:tcPr anchor="ctr"/>
                </a:tc>
              </a:tr>
              <a:tr h="2493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 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(5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720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44" y="428604"/>
            <a:ext cx="86439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현안업무 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2017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아시아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태평양도시 정상회의 영동와인 홍보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 / 9. 10.(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)~13.(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대전컨벤션센터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농가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농작업대행서비스운영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기간제근로자  면접 및 채용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시범사업추진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64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조직배양실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유리온실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분재관리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: 300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여개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175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꽃묘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운영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국화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7,000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본 분양 및 꽃양배추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5,000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 파종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농작물 병해충 방제 지도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유용미생물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아미노액비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톤 배양공급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617</Words>
  <Application>Microsoft Office PowerPoint</Application>
  <PresentationFormat>화면 슬라이드 쇼(4:3)</PresentationFormat>
  <Paragraphs>159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209</cp:revision>
  <dcterms:created xsi:type="dcterms:W3CDTF">2016-09-01T04:27:02Z</dcterms:created>
  <dcterms:modified xsi:type="dcterms:W3CDTF">2017-08-31T01:43:19Z</dcterms:modified>
</cp:coreProperties>
</file>