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8" r:id="rId3"/>
    <p:sldId id="265" r:id="rId4"/>
    <p:sldId id="274" r:id="rId5"/>
    <p:sldId id="273" r:id="rId6"/>
    <p:sldId id="271" r:id="rId7"/>
    <p:sldId id="27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중요폴더\Desktop\Jihun-KIM\주간업무\사진\DSC03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357430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151430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14282" y="455202"/>
            <a:ext cx="8643998" cy="15450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농업기계 순회수리 교육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5. 2.(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)~30.(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백자전리 등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개마을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농기계 수리 및 안전사용교육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2500306"/>
            <a:ext cx="86407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서울시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교류협력 연계 영동와인 홍보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5. 7.(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09:00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서울 광화문 삼거리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 업체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참가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영동와인 시음 및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 대한민국와인축제 홍보 등</a:t>
            </a:r>
            <a:endParaRPr lang="en-US" altLang="ko-KR" sz="2400" b="1" kern="0" spc="-3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313" y="4572008"/>
            <a:ext cx="86407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2017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서울도시민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도농연대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농심나누기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행사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5. 18.(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08:00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과일나라테마공원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90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체험활동 및 현장 견학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285728"/>
            <a:ext cx="86407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 테마공원 운영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체험음식개발 연구용역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㈜식품외식연구소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아열대과원조성 실시설계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풍경 이엔지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73%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공정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과일체험 과원 관리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과종별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적화 및 적과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병해충방제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과일나라테마공원 행사 일정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85786" y="3004629"/>
          <a:ext cx="7929588" cy="313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868"/>
                <a:gridCol w="1983137"/>
                <a:gridCol w="964532"/>
                <a:gridCol w="3861051"/>
              </a:tblGrid>
              <a:tr h="5000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월  일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단 체 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내 용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77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   7.(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영동순복음교회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예배 및 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레크레이션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진행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77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 20.(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생활지원과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세계인의 날 행사 진행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77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 23.(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장애인복지관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독거 장애인 사랑의 생신잔치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77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 31.(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주민복지과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사회복지 시설종사자 안전관리 교육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77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 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(4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760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488" y="285750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 교육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63" y="908045"/>
          <a:ext cx="8215342" cy="537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11"/>
                <a:gridCol w="714380"/>
                <a:gridCol w="1428760"/>
                <a:gridCol w="785818"/>
                <a:gridCol w="3143273"/>
              </a:tblGrid>
              <a:tr h="4161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8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사과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친환경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151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유기농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발효퇴비 제조교육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미생물 활용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GAP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인증 교육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82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강소농경영개선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실천 후속교육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현장컨설팅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실천노트작성 및 농가컨설팅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82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소규모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HACCP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인증 절차 및 적용 교육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소규모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HACCP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인증 절차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8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과일음식 아카데미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과일나라테마공원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영동과일을 이용한 메뉴설계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80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농산물가공 기초교육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식품위생과 창업인허가 절차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80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영동와인 아카데미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U1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대학교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160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와인양조실무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세계의 와인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Ⅱ</a:t>
                      </a:r>
                    </a:p>
                  </a:txBody>
                  <a:tcPr anchor="ctr"/>
                </a:tc>
              </a:tr>
              <a:tr h="608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향토음식연구회 선진현장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단양군 일원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농특산물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마늘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을 활용한 농가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맛집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방문교육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8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천연염색연구회 과제교육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복합염색 실습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521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678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44" y="357166"/>
            <a:ext cx="86439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 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시범사업추진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64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운영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메리골드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본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차공급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농작물병해충 방제 협의회 개최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과종별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적화 및 적과 지도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2017.4.27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52"/>
          <a:ext cx="8064896" cy="4225669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5682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187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지도기획팀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114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예정인원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2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인력개발팀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66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예정인원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1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농촌자원팀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66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예정인원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1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테마농업팀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133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연구개발팀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작물환경팀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농업기계팀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와인산업팀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- 8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 팀 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32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명에 대하여 전입 인원은 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31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명으로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빠른 시기에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모든 직원들이 전입실적을 올리도록 노력하겠음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관련기관 및 귀농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촌 가족을 대상으로 전입여부를 파악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하여 주소지 이전을 독려하는 등 적극적으로 노력하겠음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487</Words>
  <Application>Microsoft Office PowerPoint</Application>
  <PresentationFormat>화면 슬라이드 쇼(4:3)</PresentationFormat>
  <Paragraphs>167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117</cp:revision>
  <dcterms:created xsi:type="dcterms:W3CDTF">2016-09-01T04:27:02Z</dcterms:created>
  <dcterms:modified xsi:type="dcterms:W3CDTF">2017-04-27T23:53:55Z</dcterms:modified>
</cp:coreProperties>
</file>