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75" r:id="rId3"/>
    <p:sldId id="279" r:id="rId4"/>
    <p:sldId id="274" r:id="rId5"/>
    <p:sldId id="278" r:id="rId6"/>
    <p:sldId id="265" r:id="rId7"/>
    <p:sldId id="273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ECA8C-BCAC-4275-82C2-3E730873A5E8}" type="datetimeFigureOut">
              <a:rPr lang="ko-KR" altLang="en-US" smtClean="0"/>
              <a:pPr/>
              <a:t>2017-09-29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291AE-4A16-4F77-B7FC-A7AE7A661A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6414" y="8688334"/>
            <a:ext cx="2971587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FC03A961-760D-484E-A23B-3193F4972733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719" y="4343436"/>
            <a:ext cx="5482562" cy="4114143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2017-09-29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2017-09-29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2017-09-29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FE54B-8B4C-42C1-AC58-D5C0D5B1EEF3}" type="datetimeFigureOut">
              <a:rPr lang="ko-KR" altLang="en-US" smtClean="0"/>
              <a:pPr/>
              <a:t>2017-09-29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ail.naver.com/read/image/?mailSN=53&amp;attachIndex=6&amp;contentType=image/jpeg&amp;offset=616377&amp;size=160911&amp;mimeSN=1490690964.891327.1190.892517&amp;org=1&amp;u=wlgns551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중요폴더\Desktop\Jihun-KIM\주간업무\사진\DSC0614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357430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5286380" y="151430"/>
          <a:ext cx="3821108" cy="777240"/>
        </p:xfrm>
        <a:graphic>
          <a:graphicData uri="http://schemas.openxmlformats.org/drawingml/2006/table">
            <a:tbl>
              <a:tblPr firstRow="1" bandRow="1"/>
              <a:tblGrid>
                <a:gridCol w="3821108"/>
              </a:tblGrid>
              <a:tr h="72008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  <p:sp>
        <p:nvSpPr>
          <p:cNvPr id="6146" name="AutoShape 2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48" name="AutoShape 4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0" name="AutoShape 6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2" name="AutoShape 8" descr="첨부 파일 이미지 미리보기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762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14282" y="3429000"/>
            <a:ext cx="8643998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11-3. 2017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농특산물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한마당 행사</a:t>
            </a:r>
            <a:endParaRPr kumimoji="0"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 17.(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~22.(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청주 종합체육관 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명품 농산물 전시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판매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시군의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날 행사 등 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4282" y="1857364"/>
            <a:ext cx="864076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우리농산물지킴이 캠페인행사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  13.(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)~14.(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청주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오송호수공원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농특산물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전시 및 홍보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우리쌀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소비촉진 운동 등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4282" y="285728"/>
            <a:ext cx="8858250" cy="13788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11-1. </a:t>
            </a:r>
            <a:r>
              <a:rPr kumimoji="0"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농촌체험연계마을걷는길조성사업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도농교류행사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  10.(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심천 고당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농촌체험 및 양산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팔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 금강둘레길 탐방 등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14282" y="4929198"/>
            <a:ext cx="8643998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11-4. 2017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이동식 농업종합병원 운영</a:t>
            </a:r>
            <a:endParaRPr kumimoji="0"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 26.(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한곡리</a:t>
            </a:r>
            <a:r>
              <a:rPr kumimoji="0" lang="ko-KR" altLang="en-US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60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의료진료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농기계수리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영농상담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일손돕기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214282" y="2285992"/>
            <a:ext cx="8715436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11-6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농업기계 순회수리 교육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 11.(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)~30.(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대해리 등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개마을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농기계 수리 및 안전사용교육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7488" y="4143380"/>
            <a:ext cx="8640762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11-7.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영동와인 홍보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428596" y="4714884"/>
          <a:ext cx="8358217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08"/>
                <a:gridCol w="1335578"/>
                <a:gridCol w="1450504"/>
                <a:gridCol w="875269"/>
                <a:gridCol w="3125258"/>
              </a:tblGrid>
              <a:tr h="3459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일시  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056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와인의 밤 행사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10. 18.(</a:t>
                      </a: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 17:30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CJB</a:t>
                      </a:r>
                      <a:r>
                        <a:rPr lang="ko-KR" altLang="en-US" sz="1600" b="0" spc="-15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컨벤션센터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35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와인과 어울리는 음식 시식 등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056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광명와인 축제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10.20.(</a:t>
                      </a: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~22.(</a:t>
                      </a: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광명동굴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농가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영동와인 홍보판매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214282" y="357166"/>
            <a:ext cx="8643998" cy="16127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11-5. 2017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강소농대전</a:t>
            </a:r>
            <a:endParaRPr kumimoji="0"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 25.(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~28.(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서울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코엑스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18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강소농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성과전시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체험 및 이벤트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부대행사 등 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88956" y="357166"/>
            <a:ext cx="8640762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11-8.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농업인 교육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500062" y="928663"/>
          <a:ext cx="8358217" cy="5286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382"/>
                <a:gridCol w="726804"/>
                <a:gridCol w="1380928"/>
                <a:gridCol w="872165"/>
                <a:gridCol w="3197938"/>
              </a:tblGrid>
              <a:tr h="5775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회수  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8440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농업인대학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사과</a:t>
                      </a: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CEO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학과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과일나라테마공원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46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품종선택 및 예정지 관리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8440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과수농가 경쟁력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제고를 위한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의무자조금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추진상황설명 및       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농약잔류허용기준제도의 이해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8440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주류제조</a:t>
                      </a:r>
                      <a:r>
                        <a:rPr lang="ko-KR" altLang="en-US" sz="1600" b="0" spc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실무자 </a:t>
                      </a:r>
                      <a:endParaRPr lang="en-US" altLang="ko-KR" sz="1600" b="0" spc="0" baseline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교육</a:t>
                      </a:r>
                      <a:endParaRPr lang="ko-KR" altLang="en-US" sz="1600" b="0" spc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식품표시사항 및 위생관리교육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8440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전통놀이연구회 과제교육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45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난타 및 풍물연습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8440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생활개선회원 </a:t>
                      </a:r>
                      <a:r>
                        <a:rPr lang="ko-KR" altLang="en-US" sz="1600" b="0" spc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농부증</a:t>
                      </a: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예방교육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99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농작업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피로회복 체조 등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886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9</a:t>
                      </a: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320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7488" y="285750"/>
            <a:ext cx="8640762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11-9.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현장교육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500063" y="896939"/>
          <a:ext cx="8429654" cy="5318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7"/>
                <a:gridCol w="1143008"/>
                <a:gridCol w="1214446"/>
                <a:gridCol w="928694"/>
                <a:gridCol w="3214709"/>
              </a:tblGrid>
              <a:tr h="54082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일시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용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85631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전통놀이연구회원</a:t>
                      </a:r>
                      <a:endParaRPr lang="en-US" altLang="ko-KR" sz="1600" spc="-15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현장교육</a:t>
                      </a:r>
                      <a:endParaRPr lang="ko-KR" altLang="en-US" sz="16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10. 12.(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600" spc="0" smtClean="0">
                          <a:latin typeface="HY헤드라인M" pitchFamily="18" charset="-127"/>
                          <a:ea typeface="HY헤드라인M" pitchFamily="18" charset="-127"/>
                        </a:rPr>
                        <a:t>09:00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남원시</a:t>
                      </a:r>
                      <a:endParaRPr lang="ko-KR" altLang="en-US" sz="16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21</a:t>
                      </a:r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spc="-150" dirty="0" smtClean="0">
                          <a:solidFill>
                            <a:schemeClr val="dk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- </a:t>
                      </a:r>
                      <a:r>
                        <a:rPr lang="ko-KR" altLang="en-US" sz="1600" kern="1200" spc="-150" dirty="0" smtClean="0">
                          <a:solidFill>
                            <a:schemeClr val="dk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국악박물관 및 국악공연관람 등</a:t>
                      </a:r>
                      <a:endParaRPr lang="ko-KR" altLang="en-US" sz="16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85631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천연염색연구회원</a:t>
                      </a:r>
                      <a:endParaRPr lang="en-US" altLang="ko-KR" sz="16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현장교육</a:t>
                      </a:r>
                      <a:endParaRPr lang="ko-KR" altLang="en-US" sz="16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ctr" latinLnBrk="1">
                        <a:buNone/>
                      </a:pP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10. 13.(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342900" indent="-342900" algn="ctr" latinLnBrk="1">
                        <a:buNone/>
                      </a:pP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08:30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익산군</a:t>
                      </a:r>
                      <a:endParaRPr lang="ko-KR" altLang="en-US" sz="16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41</a:t>
                      </a:r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 latinLnBrk="1">
                        <a:buFontTx/>
                        <a:buNone/>
                      </a:pPr>
                      <a:r>
                        <a:rPr lang="en-US" altLang="ko-KR" sz="160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천연염색 교육</a:t>
                      </a:r>
                      <a:endParaRPr lang="en-US" altLang="ko-KR" sz="1600" spc="-15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342900" indent="-342900" algn="l" latinLnBrk="1">
                        <a:buFontTx/>
                        <a:buNone/>
                      </a:pPr>
                      <a:r>
                        <a:rPr lang="en-US" altLang="ko-KR" sz="160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  (</a:t>
                      </a:r>
                      <a:r>
                        <a:rPr lang="ko-KR" altLang="en-US" sz="160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삼원색을 이용한 얼음염색</a:t>
                      </a:r>
                      <a:r>
                        <a:rPr lang="en-US" altLang="ko-KR" sz="160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anchor="ctr"/>
                </a:tc>
              </a:tr>
              <a:tr h="85631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농산물가공 기초교육 현장교육</a:t>
                      </a:r>
                      <a:endParaRPr lang="ko-KR" altLang="en-US" sz="16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ctr" latinLnBrk="1">
                        <a:buNone/>
                      </a:pP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10. 13.(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342900" indent="-342900" algn="ctr" latinLnBrk="1">
                        <a:buNone/>
                      </a:pP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09:00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청주시</a:t>
                      </a:r>
                      <a:r>
                        <a:rPr lang="en-US" altLang="ko-KR" sz="16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</a:p>
                    <a:p>
                      <a:pPr algn="ctr" latinLnBrk="1"/>
                      <a:r>
                        <a:rPr lang="ko-KR" altLang="en-US" sz="16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증평군</a:t>
                      </a:r>
                      <a:r>
                        <a:rPr lang="ko-KR" altLang="en-US" sz="16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ko-KR" altLang="en-US" sz="16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31</a:t>
                      </a:r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 latinLnBrk="1">
                        <a:buFontTx/>
                        <a:buNone/>
                      </a:pPr>
                      <a:r>
                        <a:rPr lang="en-US" altLang="ko-KR" sz="160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식초 및 홍삼 가공공장 견학 등 </a:t>
                      </a:r>
                      <a:endParaRPr lang="en-US" altLang="ko-KR" sz="1600" spc="-15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85631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-15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농업인대학</a:t>
                      </a:r>
                      <a:r>
                        <a:rPr lang="ko-KR" altLang="en-US" sz="160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친환경</a:t>
                      </a:r>
                      <a:endParaRPr lang="en-US" altLang="ko-KR" sz="1600" spc="-15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그린학과 현장교육</a:t>
                      </a:r>
                      <a:endParaRPr lang="ko-KR" altLang="en-US" sz="16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10. 16.(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08:00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아이쿱</a:t>
                      </a:r>
                      <a:r>
                        <a:rPr lang="ko-KR" altLang="en-US" sz="16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생협</a:t>
                      </a:r>
                      <a:endParaRPr lang="ko-KR" altLang="en-US" sz="16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36</a:t>
                      </a:r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spc="-150" dirty="0" smtClean="0">
                          <a:solidFill>
                            <a:schemeClr val="dk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- </a:t>
                      </a:r>
                      <a:r>
                        <a:rPr lang="ko-KR" altLang="en-US" sz="1600" kern="1200" spc="-300" dirty="0" smtClean="0">
                          <a:solidFill>
                            <a:schemeClr val="dk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친환경 농산물생산단지 및 공방견학 등</a:t>
                      </a:r>
                      <a:endParaRPr lang="ko-KR" altLang="en-US" sz="1600" spc="-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85631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강소농경영개선</a:t>
                      </a:r>
                      <a:endParaRPr lang="en-US" altLang="ko-KR" sz="16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현장교육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10. 19.(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08:30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진천군</a:t>
                      </a:r>
                      <a:r>
                        <a:rPr lang="en-US" altLang="ko-KR" sz="16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</a:p>
                    <a:p>
                      <a:pPr algn="ctr" latinLnBrk="1"/>
                      <a:r>
                        <a:rPr lang="ko-KR" altLang="en-US" sz="16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음성군</a:t>
                      </a:r>
                      <a:endParaRPr lang="ko-KR" altLang="en-US" sz="16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31</a:t>
                      </a:r>
                      <a:r>
                        <a:rPr lang="ko-KR" altLang="en-US" sz="16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 latinLnBrk="1">
                        <a:buFontTx/>
                        <a:buNone/>
                      </a:pPr>
                      <a:r>
                        <a:rPr lang="en-US" altLang="ko-KR" sz="16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우수사례 벤치마킹 등</a:t>
                      </a:r>
                      <a:endParaRPr lang="ko-KR" altLang="en-US" sz="16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957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 </a:t>
                      </a:r>
                      <a:r>
                        <a:rPr lang="en-US" altLang="ko-KR" sz="16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(5</a:t>
                      </a:r>
                      <a:r>
                        <a:rPr lang="ko-KR" altLang="en-US" sz="16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16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6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160</a:t>
                      </a:r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None/>
                      </a:pPr>
                      <a:endParaRPr lang="ko-KR" altLang="en-US" sz="16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285728"/>
            <a:ext cx="8640762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11-10.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과일나라 테마공원 운영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체험 및 대관 계획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체험음식개발 연구용역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레시피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정리 등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체험장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조성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준공검사  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과일체험 과원 관리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938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주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500035" y="1214422"/>
          <a:ext cx="8358246" cy="3857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2949"/>
                <a:gridCol w="1759630"/>
                <a:gridCol w="953134"/>
                <a:gridCol w="3812533"/>
              </a:tblGrid>
              <a:tr h="3975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일  시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단 체 명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인원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내 용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039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10. 12.(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대전시농업기술센터</a:t>
                      </a:r>
                      <a:endParaRPr lang="ko-KR" altLang="en-US" sz="1600" b="0" spc="-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120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농촌지도자 </a:t>
                      </a:r>
                      <a:r>
                        <a:rPr lang="ko-KR" altLang="en-US" sz="16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동대전</a:t>
                      </a: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산내연합회 견학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7889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10. 14.(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영동교회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 latinLnBrk="1">
                        <a:buFontTx/>
                        <a:buNone/>
                      </a:pP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초콜릿</a:t>
                      </a: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주스 만들기 체험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788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10. 15.(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6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 방범대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 latinLnBrk="1">
                        <a:buFontTx/>
                        <a:buNone/>
                      </a:pP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자율방범대 체육행사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7889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10. 19.(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14:00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심천초등학교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체험프로그램 운영</a:t>
                      </a:r>
                    </a:p>
                  </a:txBody>
                  <a:tcPr anchor="ctr"/>
                </a:tc>
              </a:tr>
              <a:tr h="37889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10. 20.(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09:40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영동소방서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어린이 </a:t>
                      </a: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119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체험 한마당 행사</a:t>
                      </a:r>
                    </a:p>
                  </a:txBody>
                  <a:tcPr anchor="ctr"/>
                </a:tc>
              </a:tr>
              <a:tr h="37889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10. 21.(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영동지역아동센터</a:t>
                      </a:r>
                      <a:endParaRPr lang="ko-KR" altLang="en-US" sz="16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잔디광장 대관</a:t>
                      </a:r>
                    </a:p>
                  </a:txBody>
                  <a:tcPr anchor="ctr"/>
                </a:tc>
              </a:tr>
              <a:tr h="37889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10. 24.(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영동소방서</a:t>
                      </a:r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600</a:t>
                      </a:r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 의용소방대 소방기술경연대회</a:t>
                      </a:r>
                    </a:p>
                  </a:txBody>
                  <a:tcPr anchor="ctr"/>
                </a:tc>
              </a:tr>
              <a:tr h="37889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10. 25.(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14:00</a:t>
                      </a:r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농정과</a:t>
                      </a:r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140</a:t>
                      </a:r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농어촌 민박서비스 안전교육</a:t>
                      </a:r>
                    </a:p>
                  </a:txBody>
                  <a:tcPr anchor="ctr"/>
                </a:tc>
              </a:tr>
              <a:tr h="4039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 </a:t>
                      </a:r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(8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2,498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44" y="428604"/>
            <a:ext cx="864393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현안업무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조직배양실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유리온실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분재관리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: 300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여개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175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꽃묘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운영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국화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7,000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본 분양 및 꽃양배추 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5,000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 파종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과학영농시설운영 토양검정 추진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농작물 병해충 방제 지도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유용미생물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아미노액비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톤 배양공급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농업기계  임대사업 운영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사업장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55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530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1760</TotalTime>
  <Words>648</Words>
  <Application>Microsoft Office PowerPoint</Application>
  <PresentationFormat>화면 슬라이드 쇼(4:3)</PresentationFormat>
  <Paragraphs>182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230</cp:revision>
  <dcterms:created xsi:type="dcterms:W3CDTF">2016-09-01T04:27:02Z</dcterms:created>
  <dcterms:modified xsi:type="dcterms:W3CDTF">2017-09-29T02:45:46Z</dcterms:modified>
</cp:coreProperties>
</file>