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3" r:id="rId2"/>
    <p:sldId id="275" r:id="rId3"/>
    <p:sldId id="284" r:id="rId4"/>
    <p:sldId id="286" r:id="rId5"/>
    <p:sldId id="287" r:id="rId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97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2019-09-26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357430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9" name="Picture 2" descr="D:\중요폴더\Downloads\월\20181019_1429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17" y="0"/>
            <a:ext cx="9144000" cy="6858000"/>
          </a:xfrm>
          <a:prstGeom prst="rect">
            <a:avLst/>
          </a:prstGeom>
          <a:noFill/>
        </p:spPr>
      </p:pic>
      <p:pic>
        <p:nvPicPr>
          <p:cNvPr id="11" name="tabl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2080" y="121088"/>
            <a:ext cx="3751258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3042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14282" y="3356992"/>
            <a:ext cx="8643998" cy="30038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학교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4-H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봉사활동</a:t>
            </a:r>
            <a:endParaRPr kumimoji="0"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계획인원 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학교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4-H</a:t>
            </a:r>
            <a:r>
              <a:rPr lang="ko-KR" altLang="en-US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회원 및 지도교사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자연보호 캠페인 및 쓰레기 수거 및 체험활동</a:t>
            </a:r>
            <a:endParaRPr lang="en-US" altLang="ko-KR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282" y="285728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충청북도농촌지도자대회 및 대상 시상식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제천실내체육관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개회식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환영행사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농촌지도자대회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전시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4282" y="1772816"/>
            <a:ext cx="864076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청년농업인 경영진단 분석 컨설팅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13:30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경영진단 분석 컨설팅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175460"/>
              </p:ext>
            </p:extLst>
          </p:nvPr>
        </p:nvGraphicFramePr>
        <p:xfrm>
          <a:off x="683568" y="4005064"/>
          <a:ext cx="7416825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2664296"/>
                <a:gridCol w="3960441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회 차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소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10. 5.(</a:t>
                      </a:r>
                      <a:r>
                        <a:rPr lang="ko-KR" altLang="en-US" dirty="0" smtClean="0"/>
                        <a:t>토</a:t>
                      </a:r>
                      <a:r>
                        <a:rPr lang="en-US" altLang="ko-KR" dirty="0" smtClean="0"/>
                        <a:t>) 09:00~16:00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영동천</a:t>
                      </a:r>
                      <a:r>
                        <a:rPr lang="ko-KR" altLang="en-US" dirty="0" smtClean="0"/>
                        <a:t> 일원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난계국악축제장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10. 6.(</a:t>
                      </a:r>
                      <a:r>
                        <a:rPr lang="ko-KR" altLang="en-US" dirty="0" smtClean="0"/>
                        <a:t>일</a:t>
                      </a:r>
                      <a:r>
                        <a:rPr lang="en-US" altLang="ko-KR" dirty="0" smtClean="0"/>
                        <a:t>) 09:00~16:00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영동천</a:t>
                      </a:r>
                      <a:r>
                        <a:rPr lang="ko-KR" altLang="en-US" dirty="0" smtClean="0"/>
                        <a:t> 일원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난계국악축제장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10. 19.(</a:t>
                      </a:r>
                      <a:r>
                        <a:rPr lang="ko-KR" altLang="en-US" dirty="0" smtClean="0"/>
                        <a:t>토</a:t>
                      </a:r>
                      <a:r>
                        <a:rPr lang="en-US" altLang="ko-KR" dirty="0" smtClean="0"/>
                        <a:t>) 09:00~16:00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영동천</a:t>
                      </a:r>
                      <a:r>
                        <a:rPr lang="ko-KR" altLang="en-US" dirty="0" smtClean="0"/>
                        <a:t> 일원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09217" y="285728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과일음식 홍보관 운영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와인축제 기간 중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6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와인축제장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영동군생활개선연합회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과일홍보 및 천연염색 체험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4064" y="1844824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 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시골살이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체험행사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18.(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영동군일원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농촌생활 체험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지원정책 안내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9217" y="3356992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2019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귀농귀촌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새내기 교육 실시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11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국악체험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귀농귀촌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정책 및 지원사업 설명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9217" y="5023031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대전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식약청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식품안전교육 및 와인축제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평가회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28.(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13:30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농업기술센터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식품안전교육 및 와인축제 평가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1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932" y="4941168"/>
            <a:ext cx="864076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3649" y="2420888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40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충청북도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4-H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 시상식 참가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24.(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충북농업기술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개회식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우수회원 및 학교 시상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유공자 표창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5266" y="692696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 농업혁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Festival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24.(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충북농업기술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영동군참가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학술행사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경진대회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단체행사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49691" y="4131741"/>
            <a:ext cx="8640762" cy="1415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한국생활개선 충청북도연합회 한마음대회        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 25.(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13 :30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충북농업기술원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화합의 한마당 및 명랑 운동회 등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72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3606" y="187499"/>
            <a:ext cx="864076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974159"/>
              </p:ext>
            </p:extLst>
          </p:nvPr>
        </p:nvGraphicFramePr>
        <p:xfrm>
          <a:off x="683568" y="908720"/>
          <a:ext cx="7920881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864096"/>
                <a:gridCol w="1584176"/>
                <a:gridCol w="792088"/>
                <a:gridCol w="2736305"/>
              </a:tblGrid>
              <a:tr h="3962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구 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회 수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장 소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인 원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/>
                        <a:t>내용</a:t>
                      </a:r>
                      <a:endParaRPr lang="ko-KR" alt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농업기계        현장순회 교육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12</a:t>
                      </a:r>
                      <a:r>
                        <a:rPr lang="ko-KR" altLang="en-US" sz="1800" dirty="0" smtClean="0"/>
                        <a:t>회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영동군 일원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360</a:t>
                      </a:r>
                      <a:r>
                        <a:rPr lang="ko-KR" altLang="en-US" sz="1800" dirty="0" smtClean="0"/>
                        <a:t>명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농업기계 현장순회 교육</a:t>
                      </a:r>
                      <a:endParaRPr lang="ko-KR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농산물가공     연구회 현장교육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1</a:t>
                      </a:r>
                      <a:r>
                        <a:rPr lang="ko-KR" altLang="en-US" sz="1800" dirty="0" smtClean="0"/>
                        <a:t>회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태안군 일원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35</a:t>
                      </a:r>
                      <a:r>
                        <a:rPr lang="ko-KR" altLang="en-US" sz="1800" dirty="0" smtClean="0"/>
                        <a:t>명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식초교육 및 박람회 견학</a:t>
                      </a:r>
                      <a:endParaRPr lang="ko-KR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농업인대학</a:t>
                      </a:r>
                      <a:r>
                        <a:rPr lang="ko-KR" altLang="en-US" sz="1800" dirty="0" smtClean="0"/>
                        <a:t>     포도학과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3</a:t>
                      </a:r>
                      <a:r>
                        <a:rPr lang="ko-KR" altLang="en-US" sz="1800" dirty="0" smtClean="0"/>
                        <a:t>회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농업기술센터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90</a:t>
                      </a:r>
                      <a:r>
                        <a:rPr lang="ko-KR" altLang="en-US" sz="1800" dirty="0" smtClean="0"/>
                        <a:t>명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국내육성품종 현황 및  </a:t>
                      </a:r>
                      <a:r>
                        <a:rPr lang="ko-KR" altLang="en-US" sz="1800" dirty="0" err="1" smtClean="0"/>
                        <a:t>유기농발효퇴비</a:t>
                      </a:r>
                      <a:r>
                        <a:rPr lang="ko-KR" altLang="en-US" sz="1800" dirty="0" smtClean="0"/>
                        <a:t> 교육 등</a:t>
                      </a:r>
                      <a:endParaRPr lang="ko-KR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111" y="3356992"/>
            <a:ext cx="8643936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농작업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위해요소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분석 컨설팅 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농작업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안전교육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유용미생물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배양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꽃묘장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운영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꽃양배추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20,000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본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양묘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중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30654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452</Words>
  <Application>Microsoft Office PowerPoint</Application>
  <PresentationFormat>화면 슬라이드 쇼(4:3)</PresentationFormat>
  <Paragraphs>85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253</cp:revision>
  <cp:lastPrinted>2019-08-27T11:30:07Z</cp:lastPrinted>
  <dcterms:created xsi:type="dcterms:W3CDTF">2016-09-01T04:27:02Z</dcterms:created>
  <dcterms:modified xsi:type="dcterms:W3CDTF">2019-09-26T03:15:26Z</dcterms:modified>
</cp:coreProperties>
</file>