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4" r:id="rId3"/>
    <p:sldId id="265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47" y="-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71688" y="2128838"/>
            <a:ext cx="5472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algn="r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농업기술센터</a:t>
            </a:r>
          </a:p>
        </p:txBody>
      </p:sp>
      <p:pic>
        <p:nvPicPr>
          <p:cNvPr id="1026" name="Picture 2" descr="D:\중요폴더\Desktop\Jihun-KIM\주간업무\2017주간\ppt\월간\사진\DJI_0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5776"/>
            <a:ext cx="9358346" cy="7643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-24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285729"/>
            <a:ext cx="86407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새해농업인실용교육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1.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24.(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기간중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13:30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17:30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계획인원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개반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1,770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 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면회의실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2357430"/>
            <a:ext cx="86773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시범사업 신청 홍보 및 접수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94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2,100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신청기간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2017.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6080" y="4548212"/>
            <a:ext cx="8640762" cy="173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영동와인연구회 연시총회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1. 5.(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10:00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 사업계획 수립 및 사업설명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" y="2428868"/>
            <a:ext cx="8858250" cy="37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 </a:t>
            </a: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과수 정지전정 및 선별 출하 지도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꽃묘장</a:t>
            </a:r>
            <a:r>
              <a:rPr lang="ko-KR" altLang="en-US" sz="2400" b="1" spc="-15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운영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spc="-15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꽃잔디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(28,000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증식 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봄꽃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데이지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팬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ko-KR" altLang="en-US" sz="2400" b="1" spc="-15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양묘</a:t>
            </a:r>
            <a:endParaRPr lang="en-US" altLang="ko-KR" sz="2400" b="1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2017 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기간제근로자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채용 원서 접수 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개분야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농가형와인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컨설팅지원사업 입찰공고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5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천만원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내외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농업기계 임대사업심의위원회 개최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 10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임대장비구입 심의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영동와인아카데미 입찰공고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4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천만원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내외</a:t>
            </a:r>
            <a:endParaRPr lang="en-US" altLang="ko-KR" sz="2400" b="1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6080" y="357166"/>
            <a:ext cx="8640762" cy="173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자두연구회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연시총회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1. 9.(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10:00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아리랑가든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 사업결산 및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 사업계획 수립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188</Words>
  <Application>Microsoft Office PowerPoint</Application>
  <PresentationFormat>화면 슬라이드 쇼(4:3)</PresentationFormat>
  <Paragraphs>28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24</cp:revision>
  <dcterms:created xsi:type="dcterms:W3CDTF">2016-09-01T04:27:02Z</dcterms:created>
  <dcterms:modified xsi:type="dcterms:W3CDTF">2016-12-29T01:54:54Z</dcterms:modified>
</cp:coreProperties>
</file>