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76" r:id="rId3"/>
    <p:sldId id="275" r:id="rId4"/>
    <p:sldId id="273" r:id="rId5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01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7" y="9444040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2019-05-29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G2WEMV00\15275673222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4862" y="1970201"/>
            <a:ext cx="8822214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현장순회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6. 28.(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율리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3668" y="3389586"/>
            <a:ext cx="864076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농작물병해충 방제협의회</a:t>
            </a:r>
            <a:endParaRPr lang="ko-KR" altLang="en-US" sz="28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농작물 병해충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예찰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방제단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운영계획 등</a:t>
            </a:r>
            <a:endParaRPr lang="en-US" altLang="ko-KR" sz="2400" b="1" kern="0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0877" y="332656"/>
            <a:ext cx="8822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영동와인 대외 홍보 마케팅 행사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코엑스외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(15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개 농원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와인 홍보 행사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3668" y="5153804"/>
            <a:ext cx="8539054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과수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화상병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과수가지검은마름병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정기예찰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조사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 등 과원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예찰조사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8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428604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49103"/>
              </p:ext>
            </p:extLst>
          </p:nvPr>
        </p:nvGraphicFramePr>
        <p:xfrm>
          <a:off x="377650" y="1196752"/>
          <a:ext cx="8320438" cy="4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726"/>
                <a:gridCol w="792088"/>
                <a:gridCol w="1512168"/>
                <a:gridCol w="792088"/>
                <a:gridCol w="3312368"/>
              </a:tblGrid>
              <a:tr h="462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423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전통놀이연구회 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7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풍물수업 등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사이버농업인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e-</a:t>
                      </a: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비즈니스 교육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7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영동읍사무소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정보화 교육</a:t>
                      </a:r>
                      <a:endParaRPr lang="en-US" altLang="ko-KR" sz="17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635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</a:t>
                      </a:r>
                      <a:r>
                        <a:rPr lang="en-US" altLang="ko-KR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연합회 과제활동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7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과일나라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테마공원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7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농심함양</a:t>
                      </a: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체험 프로그램 등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고구마연구회</a:t>
                      </a:r>
                      <a:endParaRPr lang="en-US" altLang="ko-KR" sz="17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GAP </a:t>
                      </a:r>
                      <a:r>
                        <a:rPr lang="ko-KR" altLang="en-US" sz="17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  <a:endParaRPr lang="en-US" altLang="ko-KR" sz="17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7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7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우수농산물 인증 절차 등</a:t>
                      </a:r>
                      <a:endParaRPr lang="en-US" altLang="ko-KR" sz="17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</a:t>
                      </a:r>
                      <a:endParaRPr lang="en-US" altLang="ko-KR" sz="17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아카데미 운영</a:t>
                      </a:r>
                      <a:endParaRPr lang="en-US" altLang="ko-KR" sz="17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7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</a:t>
                      </a:r>
                      <a:r>
                        <a:rPr lang="ko-KR" altLang="en-US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en-US" altLang="ko-KR" sz="17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7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와인프라자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138</a:t>
                      </a:r>
                      <a:endParaRPr lang="ko-KR" altLang="en-US" sz="17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7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와인양조의 이해 </a:t>
                      </a:r>
                      <a:r>
                        <a:rPr lang="ko-KR" altLang="en-US" sz="17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등 </a:t>
                      </a:r>
                      <a:endParaRPr lang="en-US" altLang="ko-KR" sz="17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277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7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r>
                        <a:rPr lang="ko-KR" altLang="en-US" sz="17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7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393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428604"/>
            <a:ext cx="8750144" cy="336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꽃묘장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메리골드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 파종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 이식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조직배양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무늬원추리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 배양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배양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44" y="4308482"/>
            <a:ext cx="8643936" cy="202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농업기계교육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도민교육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268</Words>
  <Application>Microsoft Office PowerPoint</Application>
  <PresentationFormat>화면 슬라이드 쇼(4:3)</PresentationFormat>
  <Paragraphs>66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162</cp:revision>
  <cp:lastPrinted>2019-05-29T10:32:45Z</cp:lastPrinted>
  <dcterms:created xsi:type="dcterms:W3CDTF">2016-09-01T04:27:02Z</dcterms:created>
  <dcterms:modified xsi:type="dcterms:W3CDTF">2019-05-29T10:34:34Z</dcterms:modified>
</cp:coreProperties>
</file>