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76" r:id="rId3"/>
    <p:sldId id="275" r:id="rId4"/>
    <p:sldId id="273" r:id="rId5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ECA8C-BCAC-4275-82C2-3E730873A5E8}" type="datetimeFigureOut">
              <a:rPr lang="ko-KR" altLang="en-US" smtClean="0"/>
              <a:pPr/>
              <a:t>2019-05-29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291AE-4A16-4F77-B7FC-A7AE7A661A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9014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7627" y="9444040"/>
            <a:ext cx="2949575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FC03A961-760D-484E-A23B-3193F4972733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2019-05-29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2019-05-29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2019-05-29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E54B-8B4C-42C1-AC58-D5C0D5B1EEF3}" type="datetimeFigureOut">
              <a:rPr lang="ko-KR" altLang="en-US" smtClean="0"/>
              <a:pPr/>
              <a:t>2019-05-29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ail.naver.com/read/image/?mailSN=53&amp;attachIndex=6&amp;contentType=image/jpeg&amp;offset=616377&amp;size=160911&amp;mimeSN=1490690964.891327.1190.892517&amp;org=1&amp;u=wlgns551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.OWNER\AppData\Local\Microsoft\Windows\Temporary Internet Files\Content.IE5\G2WEMV00\152756732227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357430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5286380" y="151430"/>
          <a:ext cx="3821108" cy="777240"/>
        </p:xfrm>
        <a:graphic>
          <a:graphicData uri="http://schemas.openxmlformats.org/drawingml/2006/table">
            <a:tbl>
              <a:tblPr firstRow="1" bandRow="1"/>
              <a:tblGrid>
                <a:gridCol w="3821108"/>
              </a:tblGrid>
              <a:tr h="72008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sp>
        <p:nvSpPr>
          <p:cNvPr id="6146" name="AutoShape 2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48" name="AutoShape 4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0" name="AutoShape 6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2" name="AutoShape 8" descr="첨부 파일 이미지 미리보기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762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14862" y="1970201"/>
            <a:ext cx="8822214" cy="13788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농업기계 현장순회 교육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6. 3.(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6. 28.(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율리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리 등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32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개마을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농업기계 수리 및 안전사용교육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03668" y="3389586"/>
            <a:ext cx="864076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농작물병해충 방제협의회</a:t>
            </a:r>
            <a:endParaRPr lang="ko-KR" altLang="en-US" sz="2800" b="1" kern="0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6. 4.(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 10:00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농업기술센터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11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농작물 병해충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예찰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방제단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운영계획 등</a:t>
            </a:r>
            <a:endParaRPr lang="en-US" altLang="ko-KR" sz="2400" b="1" kern="0" spc="-3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20877" y="332656"/>
            <a:ext cx="882221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영동와인 대외 홍보 마케팅 행사 참가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22.(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서울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코엑스외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(15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개 농원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와인 홍보 행사 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3668" y="5153804"/>
            <a:ext cx="8539054" cy="13788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과수 </a:t>
            </a:r>
            <a:r>
              <a:rPr kumimoji="0"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화상병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kumimoji="0"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과수가지검은마름병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정기예찰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조사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6. 10.(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14.(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 일원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사과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배 등 과원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예찰조사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886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7488" y="428604"/>
            <a:ext cx="8640762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농업인 교육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049103"/>
              </p:ext>
            </p:extLst>
          </p:nvPr>
        </p:nvGraphicFramePr>
        <p:xfrm>
          <a:off x="377650" y="1196752"/>
          <a:ext cx="8320438" cy="4828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1726"/>
                <a:gridCol w="792088"/>
                <a:gridCol w="1512168"/>
                <a:gridCol w="792088"/>
                <a:gridCol w="3312368"/>
              </a:tblGrid>
              <a:tr h="4629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회수  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423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7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전통놀이연구회 </a:t>
                      </a:r>
                      <a:endParaRPr lang="en-US" altLang="ko-KR" sz="17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7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과제교육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7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en-US" altLang="ko-KR" sz="17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15</a:t>
                      </a:r>
                      <a:endParaRPr lang="ko-KR" altLang="en-US" sz="17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7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풍물수업 등</a:t>
                      </a:r>
                      <a:endParaRPr lang="en-US" altLang="ko-KR" sz="17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사이버농업인</a:t>
                      </a:r>
                      <a:endParaRPr lang="en-US" altLang="ko-KR" sz="17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7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7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e-</a:t>
                      </a:r>
                      <a:r>
                        <a:rPr lang="ko-KR" altLang="en-US" sz="17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비즈니스 교육</a:t>
                      </a:r>
                      <a:endParaRPr lang="ko-KR" altLang="en-US" sz="17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7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영동읍사무소</a:t>
                      </a:r>
                      <a:endParaRPr lang="en-US" altLang="ko-KR" sz="17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120</a:t>
                      </a:r>
                      <a:endParaRPr lang="ko-KR" altLang="en-US" sz="17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7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정보화 교육</a:t>
                      </a:r>
                      <a:endParaRPr lang="en-US" altLang="ko-KR" sz="17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635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7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영동군 </a:t>
                      </a:r>
                      <a:r>
                        <a:rPr lang="en-US" altLang="ko-KR" sz="17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4-H</a:t>
                      </a:r>
                      <a:r>
                        <a:rPr lang="ko-KR" altLang="en-US" sz="17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연합회 과제활동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7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과일나라</a:t>
                      </a:r>
                      <a:endParaRPr lang="en-US" altLang="ko-KR" sz="17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7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테마공원</a:t>
                      </a:r>
                      <a:endParaRPr lang="ko-KR" altLang="en-US" sz="17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endParaRPr lang="ko-KR" altLang="en-US" sz="17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7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7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농심함양</a:t>
                      </a:r>
                      <a:r>
                        <a:rPr lang="ko-KR" altLang="en-US" sz="17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및 체험 프로그램 등</a:t>
                      </a:r>
                      <a:endParaRPr lang="en-US" altLang="ko-KR" sz="17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7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고구마연구회</a:t>
                      </a:r>
                      <a:endParaRPr lang="en-US" altLang="ko-KR" sz="17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7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7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GAP </a:t>
                      </a:r>
                      <a:r>
                        <a:rPr lang="ko-KR" altLang="en-US" sz="17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교육</a:t>
                      </a:r>
                      <a:endParaRPr lang="en-US" altLang="ko-KR" sz="17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7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en-US" altLang="ko-KR" sz="1700" b="0" spc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endParaRPr lang="ko-KR" altLang="en-US" sz="17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7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우수농산물 인증 절차 등</a:t>
                      </a:r>
                      <a:endParaRPr lang="en-US" altLang="ko-KR" sz="17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7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영동와인</a:t>
                      </a:r>
                      <a:endParaRPr lang="en-US" altLang="ko-KR" sz="17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7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아카데미 운영</a:t>
                      </a:r>
                      <a:endParaRPr lang="en-US" altLang="ko-KR" sz="17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7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U1</a:t>
                      </a:r>
                      <a:r>
                        <a:rPr lang="ko-KR" altLang="en-US" sz="17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대학교</a:t>
                      </a:r>
                      <a:endParaRPr lang="en-US" altLang="ko-KR" sz="17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7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와인프라자</a:t>
                      </a:r>
                      <a:endParaRPr lang="ko-KR" altLang="en-US" sz="17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138</a:t>
                      </a:r>
                      <a:endParaRPr lang="ko-KR" altLang="en-US" sz="17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700" b="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와인양조의 이해 </a:t>
                      </a:r>
                      <a:r>
                        <a:rPr lang="ko-KR" altLang="en-US" sz="1700" b="0" spc="-15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등 </a:t>
                      </a:r>
                      <a:endParaRPr lang="en-US" altLang="ko-KR" sz="17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277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ko-KR" altLang="en-US" sz="17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</a:t>
                      </a:r>
                      <a:r>
                        <a:rPr lang="ko-KR" altLang="en-US" sz="17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endParaRPr lang="ko-KR" altLang="en-US" sz="17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7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393</a:t>
                      </a:r>
                      <a:r>
                        <a:rPr lang="ko-KR" altLang="en-US" sz="17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7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7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44" y="428604"/>
            <a:ext cx="8750144" cy="3360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현안업무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꽃묘장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메리골드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 파종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 이식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조직배양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무늬원추리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병 배양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과학영농시설운영 토양검정 추진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유용미생물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아미노액비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배양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농업기계  임대사업 운영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사업장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농작물 병해충 방제 지도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344" y="4308482"/>
            <a:ext cx="8643936" cy="2024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PLS(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농약안전사용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중점지도 홍보 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농업기계교육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도민교육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홍</a:t>
            </a:r>
            <a:r>
              <a:rPr lang="ko-KR" altLang="en-US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268</Words>
  <Application>Microsoft Office PowerPoint</Application>
  <PresentationFormat>화면 슬라이드 쇼(4:3)</PresentationFormat>
  <Paragraphs>66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162</cp:revision>
  <cp:lastPrinted>2019-05-29T10:32:45Z</cp:lastPrinted>
  <dcterms:created xsi:type="dcterms:W3CDTF">2016-09-01T04:27:02Z</dcterms:created>
  <dcterms:modified xsi:type="dcterms:W3CDTF">2019-05-29T10:34:34Z</dcterms:modified>
</cp:coreProperties>
</file>