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80" r:id="rId3"/>
    <p:sldId id="281" r:id="rId4"/>
    <p:sldId id="278" r:id="rId5"/>
    <p:sldId id="273" r:id="rId6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2019-07-25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3440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7627" y="9444040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291AE-4A16-4F77-B7FC-A7AE7A661A70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291AE-4A16-4F77-B7FC-A7AE7A661A70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2019-07-25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il.naver.com/read/image/?mailSN=53&amp;attachIndex=6&amp;contentType=image/jpeg&amp;offset=616377&amp;size=160911&amp;mimeSN=1490690964.891327.1190.892517&amp;org=1&amp;u=wlgns551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357430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6146" name="AutoShape 2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첨부 파일 이미지 미리보기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762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1028" name="Picture 4" descr="D:\중요폴더\Desktop\사진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9144000" cy="684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054970"/>
              </p:ext>
            </p:extLst>
          </p:nvPr>
        </p:nvGraphicFramePr>
        <p:xfrm>
          <a:off x="5148064" y="188277"/>
          <a:ext cx="3821108" cy="777240"/>
        </p:xfrm>
        <a:graphic>
          <a:graphicData uri="http://schemas.openxmlformats.org/drawingml/2006/table">
            <a:tbl>
              <a:tblPr firstRow="1" bandRow="1"/>
              <a:tblGrid>
                <a:gridCol w="3821108"/>
              </a:tblGrid>
              <a:tr h="72008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60070" y="3524948"/>
            <a:ext cx="8640762" cy="1632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충청북도농업경영인 대회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19:00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옥천군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150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개회식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전시행사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100" spc="12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99423" y="5157192"/>
            <a:ext cx="857770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대한민국 와인축제 출품와인 품평회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15.(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유원대학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심사위원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와인축제 출품 와인 품평 및 선정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0960" y="332656"/>
            <a:ext cx="864076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돌발해충 성충기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일제예찰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29.(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관내일원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예찰단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돌발해충 성충 발생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상황예찰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0960" y="1904292"/>
            <a:ext cx="8640762" cy="1632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양봉연구회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하계연찬회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30.(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대해리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하계 봉군관리 및 사양관리 교육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100" spc="12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1961" y="4581128"/>
            <a:ext cx="8640762" cy="1632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한국여성농업인 중앙대회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서울시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환영리셉션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체육행사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100" spc="12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45505" y="2564904"/>
            <a:ext cx="864076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2019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청년농업인 경영진단 분석 컨설팅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19.(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농업기술센터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경영진단 분석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51961" y="548680"/>
            <a:ext cx="864076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한국와인대상 토론회 및 최종심사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영동와인터널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유원대학교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70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한국와인대상 심사 및 향후 계획 토론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544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04487" y="116632"/>
            <a:ext cx="8640762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교육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719333"/>
              </p:ext>
            </p:extLst>
          </p:nvPr>
        </p:nvGraphicFramePr>
        <p:xfrm>
          <a:off x="333188" y="764704"/>
          <a:ext cx="8546721" cy="5894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776"/>
                <a:gridCol w="720080"/>
                <a:gridCol w="1440160"/>
                <a:gridCol w="945932"/>
                <a:gridCol w="3083773"/>
              </a:tblGrid>
              <a:tr h="4115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회수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525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농업기계 현장순회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관내일원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420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농기계 수리 및 안전사용교육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52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포도학과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포도과원 후기관리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569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농산물가공 연구회 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과제교육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35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농산물 가공 실습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25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영동군와인연구회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매곡면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농가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스위트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와인의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후발효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506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축협한우교육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80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한우사육 및 질병 등</a:t>
                      </a:r>
                      <a:endParaRPr lang="ko-KR" altLang="en-US" sz="1600" b="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13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감골야생화연구회</a:t>
                      </a:r>
                      <a:endParaRPr lang="en-US" altLang="ko-KR" sz="16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과제교육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29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야생화 분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식재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및 연출법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569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전통놀이 연구회</a:t>
                      </a:r>
                      <a:endParaRPr lang="en-US" altLang="ko-KR" sz="16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과제교육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75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풍물연습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792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영동와인 아카데미 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유원대학교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138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고품질 포도주 생산기술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40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4-H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야영교육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태안군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해양체험활동 및 경진대회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401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사이버농업인</a:t>
                      </a:r>
                      <a:endParaRPr lang="en-US" altLang="ko-KR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e-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비즈니스 교육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영동읍사무소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120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정보화 교육</a:t>
                      </a:r>
                      <a:endParaRPr lang="en-US" altLang="ko-KR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383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33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1,077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44" y="357166"/>
            <a:ext cx="8750144" cy="4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 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포도재배우수농가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노지재배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현지심사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/ 8. 16.(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관내신청농가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영동포도축제 영동과일홍보관 운영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영동체육관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감골야생화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분재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전시회 개최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영동체육관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예찰포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 병해충 방제 지도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유용미생물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배양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공급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344" y="4869160"/>
            <a:ext cx="864393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농업기계교육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도민교육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홍보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PLS(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농약안전사용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중점지도 홍보 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</TotalTime>
  <Words>393</Words>
  <Application>Microsoft Office PowerPoint</Application>
  <PresentationFormat>화면 슬라이드 쇼(4:3)</PresentationFormat>
  <Paragraphs>108</Paragraphs>
  <Slides>5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227</cp:revision>
  <cp:lastPrinted>2019-07-25T00:37:47Z</cp:lastPrinted>
  <dcterms:created xsi:type="dcterms:W3CDTF">2016-09-01T04:27:02Z</dcterms:created>
  <dcterms:modified xsi:type="dcterms:W3CDTF">2019-07-25T01:06:37Z</dcterms:modified>
</cp:coreProperties>
</file>