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68" r:id="rId3"/>
    <p:sldId id="267" r:id="rId4"/>
    <p:sldId id="273" r:id="rId5"/>
    <p:sldId id="274" r:id="rId6"/>
    <p:sldId id="272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7ECA8C-BCAC-4275-82C2-3E730873A5E8}" type="datetimeFigureOut">
              <a:rPr lang="ko-KR" altLang="en-US" smtClean="0"/>
              <a:pPr/>
              <a:t>2018-02-28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1291AE-4A16-4F77-B7FC-A7AE7A661A7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86414" y="8688334"/>
            <a:ext cx="2971587" cy="45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FC03A961-760D-484E-A23B-3193F4972733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719" y="4343436"/>
            <a:ext cx="5482562" cy="4114143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2018-02-28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2018-02-28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2018-02-28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FE54B-8B4C-42C1-AC58-D5C0D5B1EEF3}" type="datetimeFigureOut">
              <a:rPr lang="ko-KR" altLang="en-US" smtClean="0"/>
              <a:pPr/>
              <a:t>2018-02-28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.OWNER\AppData\Local\Microsoft\Windows\Temporary Internet Files\Content.IE5\02X2DVZ6\151926089080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5286380" y="151430"/>
          <a:ext cx="3821108" cy="777240"/>
        </p:xfrm>
        <a:graphic>
          <a:graphicData uri="http://schemas.openxmlformats.org/drawingml/2006/table">
            <a:tbl>
              <a:tblPr firstRow="1" bandRow="1"/>
              <a:tblGrid>
                <a:gridCol w="3821108"/>
              </a:tblGrid>
              <a:tr h="72008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2643182"/>
            <a:ext cx="8569324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10-2.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한농연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한여농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핵심지도자 교육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2. 27.(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)~28.(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송호 청소년수련원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특강 및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시군별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간담회 등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85750" y="4786322"/>
            <a:ext cx="8858250" cy="1612749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10-3. 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농업기계 순회수리 교육</a:t>
            </a:r>
            <a:endParaRPr kumimoji="0"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3. 2.(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)~30.(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매곡면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해평리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개마을</a:t>
            </a:r>
            <a:endParaRPr kumimoji="0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kumimoji="0"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농기계 수리 및 안전사용교육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4282" y="500042"/>
            <a:ext cx="8786874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10-1. 2018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대한민국 주류대상 참석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2. 28.(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 10:00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서울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웨스틴조선호텔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그랜드볼룸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수상자 </a:t>
            </a:r>
            <a:r>
              <a:rPr lang="en-US" altLang="ko-KR" sz="2300" b="1" kern="0" spc="-150" dirty="0" smtClean="0"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300" b="1" kern="0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spc="-150" dirty="0" err="1" smtClean="0">
                <a:latin typeface="HY헤드라인M" pitchFamily="18" charset="-127"/>
                <a:ea typeface="HY헤드라인M" pitchFamily="18" charset="-127"/>
              </a:rPr>
              <a:t>샤토미소</a:t>
            </a:r>
            <a:r>
              <a:rPr lang="ko-KR" altLang="en-US" sz="2300" b="1" kern="0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300" b="1" kern="0" spc="-150" dirty="0" err="1" smtClean="0">
                <a:latin typeface="HY헤드라인M" pitchFamily="18" charset="-127"/>
                <a:ea typeface="HY헤드라인M" pitchFamily="18" charset="-127"/>
              </a:rPr>
              <a:t>안남락</a:t>
            </a:r>
            <a:r>
              <a:rPr lang="en-US" altLang="ko-KR" sz="2300" b="1" kern="0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kern="0" spc="-150" dirty="0" smtClean="0">
                <a:latin typeface="HY헤드라인M" pitchFamily="18" charset="-127"/>
                <a:ea typeface="HY헤드라인M" pitchFamily="18" charset="-127"/>
              </a:rPr>
              <a:t>시나브로 이근용</a:t>
            </a:r>
            <a:r>
              <a:rPr lang="en-US" altLang="ko-KR" sz="2300" b="1" kern="0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kern="0" spc="-150" dirty="0" err="1" smtClean="0">
                <a:latin typeface="HY헤드라인M" pitchFamily="18" charset="-127"/>
                <a:ea typeface="HY헤드라인M" pitchFamily="18" charset="-127"/>
              </a:rPr>
              <a:t>월류원</a:t>
            </a:r>
            <a:r>
              <a:rPr lang="ko-KR" altLang="en-US" sz="2300" b="1" kern="0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300" b="1" kern="0" spc="-150" dirty="0" err="1" smtClean="0">
                <a:latin typeface="HY헤드라인M" pitchFamily="18" charset="-127"/>
                <a:ea typeface="HY헤드라인M" pitchFamily="18" charset="-127"/>
              </a:rPr>
              <a:t>박천명</a:t>
            </a:r>
            <a:r>
              <a:rPr lang="en-US" altLang="ko-KR" sz="2300" b="1" kern="0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spc="-15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300" b="1" kern="0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214344" y="4714884"/>
            <a:ext cx="8643936" cy="161274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10-6. 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군생활개선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임원 특별교육</a:t>
            </a:r>
            <a:endParaRPr kumimoji="0"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3. 26.(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)~28.(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제주시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44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kumimoji="0"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농촌여성리더쉽함양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지역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문화탐방 등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14282" y="2571744"/>
            <a:ext cx="8858250" cy="161274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10-5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2018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성공귀농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kumimoji="0"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행복귀촌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박람회 참가</a:t>
            </a:r>
            <a:endParaRPr kumimoji="0"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3. 23.(</a:t>
            </a:r>
            <a:r>
              <a:rPr kumimoji="0" lang="ko-KR" altLang="en-US" sz="2400" b="1" kern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kumimoji="0" lang="en-US" altLang="ko-KR" sz="2400" b="1" kern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~25.(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서울 양재동 </a:t>
            </a:r>
            <a:r>
              <a:rPr lang="en-US" altLang="ko-KR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aT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센터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6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kumimoji="0"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귀농귀촌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정책 및 지원시책 홍보 등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214313" y="500065"/>
            <a:ext cx="8640762" cy="1643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10-4.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영동군농업인대학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입학식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 7.(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)  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14:00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농업기술센터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/ 40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포도학과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입학식 및 특강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214344" y="357166"/>
            <a:ext cx="8858250" cy="137883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10-7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34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영동군농업경영인 가족화합 대회</a:t>
            </a:r>
            <a:endParaRPr kumimoji="0"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3. 31.(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 10:00 /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과일나라테마공원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1,000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kumimoji="0"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화합행사 및 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읍면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체육대회 등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500062" y="2571744"/>
          <a:ext cx="8358217" cy="3643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798"/>
                <a:gridCol w="1000132"/>
                <a:gridCol w="1357322"/>
                <a:gridCol w="928694"/>
                <a:gridCol w="3143271"/>
              </a:tblGrid>
              <a:tr h="45541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  분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일시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  소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인원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내   용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7006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블루베리연구회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전문교육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2. 28.(</a:t>
                      </a:r>
                      <a:r>
                        <a:rPr lang="ko-KR" altLang="en-US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수</a:t>
                      </a:r>
                      <a:r>
                        <a:rPr lang="en-US" altLang="ko-KR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09:00</a:t>
                      </a:r>
                      <a:endParaRPr lang="ko-KR" altLang="en-US" sz="17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농촌진흥청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40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블루베리 재배기술교육</a:t>
                      </a:r>
                      <a:r>
                        <a:rPr lang="en-US" altLang="ko-KR" sz="1600" b="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등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7006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강소농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경영개선 실천 기본교육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3.  6.(</a:t>
                      </a:r>
                      <a:r>
                        <a:rPr lang="ko-KR" altLang="en-US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13:00</a:t>
                      </a:r>
                      <a:endParaRPr lang="ko-KR" altLang="en-US" sz="17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24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2018 </a:t>
                      </a:r>
                      <a:r>
                        <a:rPr lang="ko-KR" altLang="en-US" sz="1600" b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강소농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사업설명 등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7006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자두연구회 </a:t>
                      </a:r>
                      <a:endParaRPr lang="en-US" altLang="ko-KR" sz="1600" b="0" spc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현장교육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3.</a:t>
                      </a:r>
                      <a:r>
                        <a:rPr lang="en-US" altLang="ko-KR" sz="17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 6.(</a:t>
                      </a:r>
                      <a:r>
                        <a:rPr lang="ko-KR" altLang="en-US" sz="17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17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09:00</a:t>
                      </a:r>
                      <a:endParaRPr lang="ko-KR" altLang="en-US" sz="17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김천시 일원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30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자두 수형 현장교육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7006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신선농산물 수출</a:t>
                      </a:r>
                      <a:endParaRPr lang="en-US" altLang="ko-KR" sz="1600" b="0" spc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검역 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indent="-3429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3"/>
                        <a:tabLst/>
                        <a:defRPr/>
                      </a:pPr>
                      <a:r>
                        <a:rPr lang="en-US" altLang="ko-KR" sz="17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8.(</a:t>
                      </a:r>
                      <a:r>
                        <a:rPr lang="ko-KR" altLang="en-US" sz="17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17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342900" marR="0" indent="-34290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15:00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40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None/>
                      </a:pP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- 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수출농가 검역 교육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3853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r>
                        <a:rPr lang="ko-KR" altLang="en-US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회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134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288956" y="2000240"/>
            <a:ext cx="8640762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10-8.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농업인 교육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17518" y="474646"/>
            <a:ext cx="8640762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10-9.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농업인조직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연시총회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500065" y="1142984"/>
          <a:ext cx="8358215" cy="4929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671"/>
                <a:gridCol w="1214446"/>
                <a:gridCol w="1500198"/>
                <a:gridCol w="857256"/>
                <a:gridCol w="2714644"/>
              </a:tblGrid>
              <a:tr h="47895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    분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일시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장소</a:t>
                      </a:r>
                      <a:endParaRPr lang="en-US" altLang="ko-KR" sz="18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인원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79825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학산면생활개선회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2. 26.(</a:t>
                      </a:r>
                      <a:r>
                        <a:rPr lang="ko-KR" altLang="en-US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월</a:t>
                      </a:r>
                      <a:r>
                        <a:rPr lang="en-US" altLang="ko-KR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14:00</a:t>
                      </a:r>
                      <a:endParaRPr lang="ko-KR" altLang="en-US" sz="17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학산면사무소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50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년 활동계획 협의</a:t>
                      </a:r>
                      <a:endParaRPr lang="en-US" altLang="ko-KR" sz="17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79825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영동읍농업경영인회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2. 26.(</a:t>
                      </a:r>
                      <a:r>
                        <a:rPr lang="ko-KR" altLang="en-US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월</a:t>
                      </a:r>
                      <a:r>
                        <a:rPr lang="en-US" altLang="ko-KR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17:00</a:t>
                      </a:r>
                      <a:endParaRPr lang="ko-KR" altLang="en-US" sz="17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농업인회관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년 사업계획 수립</a:t>
                      </a:r>
                      <a:endParaRPr lang="en-US" altLang="ko-KR" sz="17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79825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향토음식연구회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2.</a:t>
                      </a:r>
                      <a:r>
                        <a:rPr lang="en-US" altLang="ko-KR" sz="17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28.(</a:t>
                      </a:r>
                      <a:r>
                        <a:rPr lang="ko-KR" altLang="en-US" sz="17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수</a:t>
                      </a:r>
                      <a:r>
                        <a:rPr lang="en-US" altLang="ko-KR" sz="17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10:00</a:t>
                      </a:r>
                      <a:endParaRPr lang="ko-KR" altLang="en-US" sz="17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50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년 활동계획 협의</a:t>
                      </a:r>
                      <a:endParaRPr lang="en-US" altLang="ko-KR" sz="17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79825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호두연구회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3.</a:t>
                      </a:r>
                      <a:r>
                        <a:rPr lang="en-US" altLang="ko-KR" sz="17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13.(</a:t>
                      </a:r>
                      <a:r>
                        <a:rPr lang="ko-KR" altLang="en-US" sz="17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17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</a:p>
                    <a:p>
                      <a:pPr algn="ctr" latinLnBrk="1"/>
                      <a:endParaRPr lang="ko-KR" altLang="en-US" sz="17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50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년 사업계획 수립</a:t>
                      </a:r>
                      <a:endParaRPr lang="en-US" altLang="ko-KR" sz="17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79825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농산물가공연구회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3. 14.(</a:t>
                      </a:r>
                      <a:r>
                        <a:rPr lang="ko-KR" altLang="en-US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수</a:t>
                      </a:r>
                      <a:r>
                        <a:rPr lang="en-US" altLang="ko-KR" sz="17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10:00</a:t>
                      </a:r>
                      <a:endParaRPr lang="ko-KR" altLang="en-US" sz="17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50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</a:t>
                      </a:r>
                      <a:r>
                        <a:rPr lang="ko-KR" altLang="en-US" sz="1700" spc="-150" smtClean="0">
                          <a:latin typeface="HY헤드라인M" pitchFamily="18" charset="-127"/>
                          <a:ea typeface="HY헤드라인M" pitchFamily="18" charset="-127"/>
                        </a:rPr>
                        <a:t>년 활동계획 협의</a:t>
                      </a:r>
                      <a:endParaRPr lang="en-US" altLang="ko-KR" sz="17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5899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 </a:t>
                      </a:r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(5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</a:t>
                      </a:r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7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220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en-US" altLang="ko-KR" sz="17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344" y="357166"/>
            <a:ext cx="8643936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10-10.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현안업무 </a:t>
            </a: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시범사업추진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46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 사업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94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과수 정지전정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및 선별출하 지도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봄꽃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분양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3. 26.(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)~30.(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 /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비올라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12,000,  </a:t>
            </a: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꽃잔디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25,000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</a:t>
            </a: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오스테오스필엄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8,000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본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과학영농시설운영 토양검정 추진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유용미생물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아미노액비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톤 배양공급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농업기계  임대사업 운영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 사업장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55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종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530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344" y="4572008"/>
            <a:ext cx="8643936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2018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영동와인아카데미 교육생 추가모집 홍보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소식지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관내 사과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배 재배농가  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화상병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공동방제 홍보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소식지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477</Words>
  <Application>Microsoft Office PowerPoint</Application>
  <PresentationFormat>화면 슬라이드 쇼(4:3)</PresentationFormat>
  <Paragraphs>107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86</cp:revision>
  <dcterms:created xsi:type="dcterms:W3CDTF">2016-09-01T04:27:02Z</dcterms:created>
  <dcterms:modified xsi:type="dcterms:W3CDTF">2018-02-28T04:09:06Z</dcterms:modified>
</cp:coreProperties>
</file>