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8" r:id="rId3"/>
    <p:sldId id="267" r:id="rId4"/>
    <p:sldId id="273" r:id="rId5"/>
    <p:sldId id="274" r:id="rId6"/>
    <p:sldId id="27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02X2DVZ6\15192608908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643182"/>
            <a:ext cx="85693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한농연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한여농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핵심지도자 교육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송호 청소년수련원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특강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시군별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간담회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50" y="4786322"/>
            <a:ext cx="8858250" cy="161274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해평리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500042"/>
            <a:ext cx="87868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2018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대한민국 주류대상 참석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웨스틴조선호텔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그랜드볼룸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150" dirty="0" err="1" smtClean="0">
                <a:latin typeface="HY헤드라인M" pitchFamily="18" charset="-127"/>
                <a:ea typeface="HY헤드라인M" pitchFamily="18" charset="-127"/>
              </a:rPr>
              <a:t>샤토미소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spc="-150" dirty="0" err="1" smtClean="0">
                <a:latin typeface="HY헤드라인M" pitchFamily="18" charset="-127"/>
                <a:ea typeface="HY헤드라인M" pitchFamily="18" charset="-127"/>
              </a:rPr>
              <a:t>안남락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시나브로 이근용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 err="1" smtClean="0">
                <a:latin typeface="HY헤드라인M" pitchFamily="18" charset="-127"/>
                <a:ea typeface="HY헤드라인M" pitchFamily="18" charset="-127"/>
              </a:rPr>
              <a:t>월류원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spc="-150" dirty="0" err="1" smtClean="0">
                <a:latin typeface="HY헤드라인M" pitchFamily="18" charset="-127"/>
                <a:ea typeface="HY헤드라인M" pitchFamily="18" charset="-127"/>
              </a:rPr>
              <a:t>박천명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14344" y="4714884"/>
            <a:ext cx="8643936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군생활개선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임원 특별교육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26.(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제주시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44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농촌여성리더쉽함양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지역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문화탐방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571744"/>
            <a:ext cx="8858250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2018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성공귀농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행복귀촌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박람회 참가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23.(</a:t>
            </a:r>
            <a:r>
              <a:rPr kumimoji="0"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~25.(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양재동 </a:t>
            </a:r>
            <a:r>
              <a:rPr lang="en-US" altLang="ko-KR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aT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센터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정책 및 지원시책 홍보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14313" y="500065"/>
            <a:ext cx="8640762" cy="164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영동군농업인대학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입학식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7.(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포도학과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입학식 및 특강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14344" y="357166"/>
            <a:ext cx="8858250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34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영동군농업경영인 가족화합 대회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31.(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화합행사 및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체육대회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00062" y="2571744"/>
          <a:ext cx="8358217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8"/>
                <a:gridCol w="1000132"/>
                <a:gridCol w="1357322"/>
                <a:gridCol w="928694"/>
                <a:gridCol w="3143271"/>
              </a:tblGrid>
              <a:tr h="45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00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블루베리연구회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전문교육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28.(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농촌진흥청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블루베리 재배기술교육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00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경영개선 실천 기본교육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 6.(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사업설명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00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자두연구회 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6.(</a:t>
                      </a:r>
                      <a:r>
                        <a:rPr lang="ko-KR" altLang="en-US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김천시 일원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자두 수형 현장교육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00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신선농산물 수출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검역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8.(</a:t>
                      </a:r>
                      <a:r>
                        <a:rPr lang="ko-KR" altLang="en-US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342900" marR="0" indent="-34290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수출농가 검역 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85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134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88956" y="2000240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7518" y="47464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농업인조직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연시총회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0065" y="1142984"/>
          <a:ext cx="8358215" cy="492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1"/>
                <a:gridCol w="1214446"/>
                <a:gridCol w="1500198"/>
                <a:gridCol w="857256"/>
                <a:gridCol w="2714644"/>
              </a:tblGrid>
              <a:tr h="4789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8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82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학산면생활개선회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26.(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학산면사무소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82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영동읍농업경영인회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26.(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17:00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농업인회관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사업계획 수립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82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향토음식연구회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28.(</a:t>
                      </a:r>
                      <a:r>
                        <a:rPr lang="ko-KR" altLang="en-US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82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호두연구회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13.(</a:t>
                      </a:r>
                      <a:r>
                        <a:rPr lang="ko-KR" altLang="en-US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7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  <a:p>
                      <a:pPr algn="ctr" latinLnBrk="1"/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사업계획 수립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82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농산물가공연구회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14.(</a:t>
                      </a:r>
                      <a:r>
                        <a:rPr lang="ko-KR" altLang="en-US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7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 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89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44" y="357166"/>
            <a:ext cx="864393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과수 정지전정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선별출하 지도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봄꽃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분양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3. 26.(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)~30.(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비올라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12,000, 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꽃잔디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25,000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오스테오스필엄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44" y="4572008"/>
            <a:ext cx="86439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영동와인아카데미 교육생 추가모집 홍보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관내 사과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배 재배농가 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화상병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공동방제 홍보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477</Words>
  <Application>Microsoft Office PowerPoint</Application>
  <PresentationFormat>화면 슬라이드 쇼(4:3)</PresentationFormat>
  <Paragraphs>107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86</cp:revision>
  <dcterms:created xsi:type="dcterms:W3CDTF">2016-09-01T04:27:02Z</dcterms:created>
  <dcterms:modified xsi:type="dcterms:W3CDTF">2018-02-28T04:09:06Z</dcterms:modified>
</cp:coreProperties>
</file>