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8" r:id="rId3"/>
    <p:sldId id="267" r:id="rId4"/>
    <p:sldId id="277" r:id="rId5"/>
    <p:sldId id="278" r:id="rId6"/>
    <p:sldId id="279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02X2DVZ6\15192608908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1785926"/>
            <a:ext cx="857256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영동와인연구회 임시총회 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: 2019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년 활동계획 수립 등</a:t>
            </a:r>
            <a:endParaRPr lang="en-US" altLang="ko-KR" sz="23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282" y="3429000"/>
            <a:ext cx="8640762" cy="164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영동군농업인대학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입학식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6.(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입학식 및 특강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285728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 현장순회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화신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5072074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야생화연구회 전문교육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/20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야생화 접목 및 관리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500042"/>
            <a:ext cx="864076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농업인조직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연시총회 및 과제교육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1357298"/>
          <a:ext cx="8501122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143008"/>
                <a:gridCol w="1428760"/>
                <a:gridCol w="946389"/>
                <a:gridCol w="3197015"/>
              </a:tblGrid>
              <a:tr h="9134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8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10657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상촌면생활개선회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 5.(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상촌면사무소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수립 및 과제교육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9895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향토음식연구회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 6.(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수립 및 과제교육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10657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농산물가공연구회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7.(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과일나라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테마공원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수립 및 과제교육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89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7158" y="214290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농업인대학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57158" y="1214422"/>
          <a:ext cx="7786743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714512"/>
                <a:gridCol w="855636"/>
                <a:gridCol w="3287769"/>
              </a:tblGrid>
              <a:tr h="4554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304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19.(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악기이론 및 실습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08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21.(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과일이용 제과제빵 실습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26.(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리더의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이미지메이킹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28.(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실내정원과 식물정화식물 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571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42844" y="714356"/>
            <a:ext cx="342902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농촌여성 리더학과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3714752"/>
            <a:ext cx="250033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포도학과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57158" y="4214818"/>
          <a:ext cx="7929618" cy="218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02"/>
                <a:gridCol w="1447559"/>
                <a:gridCol w="758245"/>
                <a:gridCol w="2120582"/>
                <a:gridCol w="2500330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8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강사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20.(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이경민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영동군농업기술센터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포도 재배관리 및 시비관리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48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27.(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이석호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포도연구소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포도 수분 및 시비관리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19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14282" y="357166"/>
            <a:ext cx="864076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44" y="214290"/>
            <a:ext cx="8643998" cy="6524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영동와인 아카데미 개강식 및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85720" y="1000108"/>
          <a:ext cx="8143932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2571768"/>
                <a:gridCol w="1071570"/>
                <a:gridCol w="3000396"/>
              </a:tblGrid>
              <a:tr h="64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8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21.(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유원대학교 </a:t>
                      </a: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와인프라자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개강식 및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차 교육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신규반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소믈리에반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28.(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유원대학교 </a:t>
                      </a: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와인프라자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신규반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차교육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95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4429132"/>
            <a:ext cx="8643936" cy="207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농업경영인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여성농업인 가족화합대회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10:00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과일나라 테마공원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우수회원 시상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화합행사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14282" y="357166"/>
            <a:ext cx="864076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57166"/>
            <a:ext cx="864393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PLS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대응 부적합 우려 품목 농업인대상 교육 및 컨설팅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농업용 무인항공기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드론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교육 추진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농업인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봄꽃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분양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3. 11.(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)~22.(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꽃잔디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팬지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데이지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오스테오스필엄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배양공급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452</Words>
  <Application>Microsoft Office PowerPoint</Application>
  <PresentationFormat>화면 슬라이드 쇼(4:3)</PresentationFormat>
  <Paragraphs>111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109</cp:revision>
  <dcterms:created xsi:type="dcterms:W3CDTF">2016-09-01T04:27:02Z</dcterms:created>
  <dcterms:modified xsi:type="dcterms:W3CDTF">2019-02-27T01:22:39Z</dcterms:modified>
</cp:coreProperties>
</file>