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75" r:id="rId3"/>
    <p:sldId id="283" r:id="rId4"/>
    <p:sldId id="284" r:id="rId5"/>
    <p:sldId id="274" r:id="rId6"/>
    <p:sldId id="273" r:id="rId7"/>
    <p:sldId id="280" r:id="rId8"/>
    <p:sldId id="281" r:id="rId9"/>
    <p:sldId id="282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4" autoAdjust="0"/>
    <p:restoredTop sz="94669" autoAdjust="0"/>
  </p:normalViewPr>
  <p:slideViewPr>
    <p:cSldViewPr>
      <p:cViewPr>
        <p:scale>
          <a:sx n="100" d="100"/>
          <a:sy n="100" d="100"/>
        </p:scale>
        <p:origin x="-24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ECA8C-BCAC-4275-82C2-3E730873A5E8}" type="datetimeFigureOut">
              <a:rPr lang="ko-KR" altLang="en-US" smtClean="0"/>
              <a:pPr/>
              <a:t>2017-10-27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291AE-4A16-4F77-B7FC-A7AE7A661A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6414" y="8688334"/>
            <a:ext cx="2971587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FC03A961-760D-484E-A23B-3193F4972733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719" y="4343436"/>
            <a:ext cx="5482562" cy="4114143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2017-10-27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2017-10-27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2017-10-27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E54B-8B4C-42C1-AC58-D5C0D5B1EEF3}" type="datetimeFigureOut">
              <a:rPr lang="ko-KR" altLang="en-US" smtClean="0"/>
              <a:pPr/>
              <a:t>2017-10-27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E54B-8B4C-42C1-AC58-D5C0D5B1EEF3}" type="datetimeFigureOut">
              <a:rPr lang="ko-KR" altLang="en-US" smtClean="0"/>
              <a:pPr/>
              <a:t>2017-10-27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0A184-E8D5-4547-8FBC-385E2A6FB03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ail.naver.com/read/image/?mailSN=53&amp;attachIndex=6&amp;contentType=image/jpeg&amp;offset=616377&amp;size=160911&amp;mimeSN=1490690964.891327.1190.892517&amp;org=1&amp;u=wlgns551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6" name="AutoShape 2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48" name="AutoShape 4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0" name="AutoShape 6" descr="https://mail.naver.com/read/image/?mailSN=53&amp;attachIndex=6&amp;contentType=image/jpeg&amp;offset=616377&amp;size=160911&amp;mimeSN=1490690964.891327.1190.892517&amp;org=1&amp;u=wlgns5512"/>
          <p:cNvSpPr>
            <a:spLocks noChangeAspect="1" noChangeArrowheads="1"/>
          </p:cNvSpPr>
          <p:nvPr/>
        </p:nvSpPr>
        <p:spPr bwMode="auto">
          <a:xfrm>
            <a:off x="762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52" name="AutoShape 8" descr="첨부 파일 이미지 미리보기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762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34924" y="44450"/>
          <a:ext cx="3751258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1258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14282" y="3357562"/>
            <a:ext cx="8643998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11-3.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한농연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충북 명품농산물 장터한마당 참가</a:t>
            </a:r>
            <a:endParaRPr kumimoji="0"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 3.(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~5.(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서울 노원구 중계근린공원 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12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농산물 홍보 판매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소비자 만남의 행사 등 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4282" y="4885487"/>
            <a:ext cx="8643998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인도네시아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동남술라웨시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대표단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방문안내</a:t>
            </a:r>
            <a:endParaRPr kumimoji="0"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 4.(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kumimoji="0"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과일나라테마공원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22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국악체험 및 농업인 단체와 간담회 등 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14282" y="285728"/>
            <a:ext cx="8858250" cy="13295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한국생활개선 충청북도연합회 한마음대회 개최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 1.(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10:00 /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영동체육관 </a:t>
            </a: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1,100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화합 한마당 및 영동군 과일음식 홍보 등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4282" y="1813653"/>
            <a:ext cx="8715436" cy="13788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11-2.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지역농업특성화사업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농촌체험 평가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 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12:00 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산천식당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농촌체험 운영에 대한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평가및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토의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214282" y="2455466"/>
            <a:ext cx="8643998" cy="16127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11-6. 2017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대한민국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우리술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품평회 참가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 24.(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)~26(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AT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센터 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전시관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우리술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품평회 시상 및 영동와인 전시홍보 등 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14282" y="4598606"/>
            <a:ext cx="8715436" cy="154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11-7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농업기계 순회수리 교육</a:t>
            </a:r>
            <a:endParaRPr kumimoji="0"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10. 30</a:t>
            </a:r>
            <a:r>
              <a:rPr kumimoji="0"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kumimoji="0"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)~11. 27.(</a:t>
            </a:r>
            <a:r>
              <a:rPr kumimoji="0"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kumimoji="0"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kumimoji="0"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신탄</a:t>
            </a:r>
            <a:r>
              <a:rPr kumimoji="0"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 등 </a:t>
            </a:r>
            <a:r>
              <a:rPr kumimoji="0"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kumimoji="0"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개마을</a:t>
            </a:r>
            <a:endParaRPr kumimoji="0"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kumimoji="0"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농기계 수리 및 안전사용교육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4282" y="312326"/>
            <a:ext cx="8643998" cy="16127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11-5.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26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농업인의 날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행사 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 11.(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10:00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과일나라테마공원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1,500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회원 화합행사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</a:t>
            </a:r>
            <a:endParaRPr kumimoji="0"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428596" y="857229"/>
          <a:ext cx="8501123" cy="292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928694"/>
                <a:gridCol w="1571636"/>
                <a:gridCol w="857256"/>
                <a:gridCol w="3286149"/>
              </a:tblGrid>
              <a:tr h="63965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일자  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참석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16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396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19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 한국</a:t>
                      </a: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4-H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11. 2.(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농촌진흥청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대상시상식 및 </a:t>
                      </a: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70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주년 기념행사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※ 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영동고등학교</a:t>
                      </a: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4-H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 교사 </a:t>
                      </a:r>
                      <a:r>
                        <a:rPr lang="ko-KR" altLang="en-US" sz="1600" b="0" spc="-15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황인문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396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13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 충북우수여성농업인 대상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11. 7.(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충북농업인회관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18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우수 여성농업인 대상시상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※ 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수상자  </a:t>
                      </a: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</a:t>
                      </a:r>
                      <a:r>
                        <a:rPr lang="en-US" altLang="ko-KR" sz="1600" b="0" spc="-15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구명현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396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26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 충북우수농업경영인 대상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11. 16.(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충북농업인회관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우수 농업경영인 대상시상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600" b="0" spc="-15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※ </a:t>
                      </a:r>
                      <a:r>
                        <a:rPr lang="ko-KR" altLang="en-US" sz="1600" b="0" spc="-15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수상자 </a:t>
                      </a:r>
                      <a:r>
                        <a:rPr lang="en-US" altLang="ko-KR" sz="1600" b="0" spc="-15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600" b="0" spc="-15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남규상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703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(3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45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         3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명 수상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7488" y="285728"/>
            <a:ext cx="86407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11-8.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우수 농업인 시상식 일정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4286256"/>
            <a:ext cx="864076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11-9.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과일나라 테마공원 운영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체험 및 대관 계획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한국삼공 등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개단체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1,770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세계과일 조경원 관수 및 병해충 관리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과일체험 과원 관리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938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주  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88956" y="357166"/>
            <a:ext cx="8640762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11-10.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농업인 교육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500062" y="928667"/>
          <a:ext cx="8358217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82"/>
                <a:gridCol w="726804"/>
                <a:gridCol w="1380928"/>
                <a:gridCol w="926832"/>
                <a:gridCol w="3143271"/>
              </a:tblGrid>
              <a:tr h="3682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회수  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382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농업인대학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사과</a:t>
                      </a: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CEO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학과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46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품질 인증 제도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382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농업인대학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친환경그린학과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37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ko-KR" altLang="en-US" sz="1600" b="0" spc="-15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수확후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과원 토양관리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382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학교 </a:t>
                      </a: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4-H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 과제활동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과일나라테마공원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농심함양교육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및 달팽이키트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만들기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382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주류제조자</a:t>
                      </a:r>
                      <a:r>
                        <a:rPr lang="ko-KR" altLang="en-US" sz="1600" b="0" spc="-15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실무자 </a:t>
                      </a:r>
                      <a:endParaRPr lang="en-US" altLang="ko-KR" sz="1600" b="0" spc="-150" baseline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교육</a:t>
                      </a:r>
                      <a:endParaRPr lang="ko-KR" altLang="en-US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40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주류제조방법신청 작성법</a:t>
                      </a:r>
                      <a:r>
                        <a:rPr lang="en-US" altLang="ko-KR" sz="1600" b="0" spc="-15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및</a:t>
                      </a:r>
                      <a:endParaRPr lang="en-US" altLang="ko-KR" sz="1600" b="0" spc="-150" baseline="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600" b="0" spc="-15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  </a:t>
                      </a:r>
                      <a:r>
                        <a:rPr lang="ko-KR" altLang="en-US" sz="1600" b="0" spc="-15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준수사항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382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전통놀이연구회 과제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60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None/>
                      </a:pP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 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난타 및 풍물연습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743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향토음식연구회 과제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농업기술센터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지역농산물 활용한 </a:t>
                      </a:r>
                      <a:r>
                        <a:rPr lang="ko-KR" altLang="en-US" sz="1600" b="0" spc="-15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한상차림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743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영동군</a:t>
                      </a: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4-H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연합회 현장교육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제주도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18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kern="0" spc="-150" dirty="0" smtClean="0">
                          <a:solidFill>
                            <a:prstClr val="black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서귀포농업기술센터 견학 </a:t>
                      </a:r>
                      <a:endParaRPr lang="en-US" altLang="ko-KR" sz="1600" b="0" kern="0" spc="-150" dirty="0" smtClean="0">
                        <a:solidFill>
                          <a:prstClr val="black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kern="0" spc="-150" dirty="0" smtClean="0">
                          <a:solidFill>
                            <a:prstClr val="black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6</a:t>
                      </a:r>
                      <a:r>
                        <a:rPr lang="ko-KR" altLang="en-US" sz="1600" b="0" kern="0" spc="-150" dirty="0" err="1" smtClean="0">
                          <a:solidFill>
                            <a:prstClr val="black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차산업</a:t>
                      </a:r>
                      <a:r>
                        <a:rPr lang="ko-KR" altLang="en-US" sz="1600" b="0" kern="0" spc="-150" dirty="0" smtClean="0">
                          <a:solidFill>
                            <a:prstClr val="black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관련 체험 등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5382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영동군 토사자연구회 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현장교육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완도군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완도군 </a:t>
                      </a:r>
                      <a:r>
                        <a:rPr lang="ko-KR" altLang="en-US" sz="1600" b="0" spc="-15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갯실새삼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자생지 견학</a:t>
                      </a: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3115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12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318</a:t>
                      </a:r>
                      <a:r>
                        <a:rPr lang="ko-KR" altLang="en-US" sz="1600" b="0" spc="-15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600" b="0" spc="-15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>
                        <a:buFontTx/>
                        <a:buChar char="-"/>
                      </a:pPr>
                      <a:endParaRPr lang="en-US" altLang="ko-KR" sz="1600" b="0" spc="-15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44" y="500042"/>
            <a:ext cx="864393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현안업무 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2017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한국농업기술보급대상 신청자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차심사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11. 7.(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화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/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농업기술센터 및 농장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심사자 농촌진흥청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새해농업인실용교육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도단위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현장강사 교육  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/ 11. 20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)~21.(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/ 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충북농업기술원 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18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조직배양실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유리온실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분재관리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: 300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여개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25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175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꽃묘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장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운영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봄꽃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비올라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오스테오스필엄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32,000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립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파종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과학영농시설운영 토양검정 추진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유용미생물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아미노액비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톤 배양공급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농업기계  임대사업 운영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사업장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55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종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530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79388" y="500063"/>
            <a:ext cx="8626475" cy="184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0975" y="3571875"/>
            <a:ext cx="8783638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344" y="428604"/>
            <a:ext cx="864393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26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회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농업인의날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행사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농촌지도정보지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 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현수막 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 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과일나라테마공원 홍보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디스플레이광고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대전역 및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서울 지하철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리플릿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세계과일조경원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관람 홍보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3,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게재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1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소식지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아로니아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맛있는 변신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!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아로니아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포도 잼으로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만나보세요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영동의 맛과 향을 담은 참죽나물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한상차림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" y="3214688"/>
            <a:ext cx="885666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388" y="548680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공무원 </a:t>
            </a:r>
            <a:r>
              <a:rPr lang="ko-KR" altLang="en-US" sz="2800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 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보고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 전입실적</a:t>
            </a:r>
            <a:r>
              <a:rPr lang="en-US" altLang="ko-KR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2017.10.26</a:t>
            </a:r>
            <a:r>
              <a:rPr lang="ko-KR" altLang="en-US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</a:t>
            </a:r>
            <a:r>
              <a:rPr lang="en-US" altLang="ko-KR" sz="1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755577" y="1989413"/>
          <a:ext cx="8064896" cy="4225669"/>
        </p:xfrm>
        <a:graphic>
          <a:graphicData uri="http://schemas.openxmlformats.org/drawingml/2006/table">
            <a:tbl>
              <a:tblPr firstRow="1" bandRow="1"/>
              <a:tblGrid>
                <a:gridCol w="1758556"/>
                <a:gridCol w="1595920"/>
                <a:gridCol w="1595920"/>
                <a:gridCol w="1676868"/>
                <a:gridCol w="1437632"/>
              </a:tblGrid>
              <a:tr h="456829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팀명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팀원수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전입인원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추진율</a:t>
                      </a:r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1876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47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142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187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지도기획팀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175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187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인력개발팀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166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187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농촌자원팀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133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187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테마농업팀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133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187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연구개발팀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187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작물환경팀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133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187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농업기계팀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133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187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와인산업팀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166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388" y="548853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</a:t>
            </a:r>
            <a:r>
              <a:rPr lang="en-US" altLang="ko-KR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공무원 </a:t>
            </a:r>
            <a:r>
              <a:rPr lang="ko-KR" altLang="en-US" sz="2800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 보고</a:t>
            </a:r>
            <a:r>
              <a:rPr lang="en-US" altLang="ko-KR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kern="0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향후 추진대책 </a:t>
            </a:r>
            <a:endParaRPr lang="en-US" altLang="ko-KR" sz="2400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- 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전입대상 </a:t>
            </a:r>
            <a:r>
              <a:rPr lang="en-US" altLang="ko-KR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16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명을 조기이전 하도록 독려</a:t>
            </a:r>
            <a:endParaRPr lang="en-US" altLang="ko-KR" sz="2400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- 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신규전입 대상자를 적극 발굴 추진</a:t>
            </a:r>
            <a:r>
              <a:rPr lang="en-US" altLang="ko-KR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2006</TotalTime>
  <Words>717</Words>
  <Application>Microsoft Office PowerPoint</Application>
  <PresentationFormat>화면 슬라이드 쇼(4:3)</PresentationFormat>
  <Paragraphs>191</Paragraphs>
  <Slides>9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main</cp:lastModifiedBy>
  <cp:revision>263</cp:revision>
  <dcterms:created xsi:type="dcterms:W3CDTF">2016-09-01T04:27:02Z</dcterms:created>
  <dcterms:modified xsi:type="dcterms:W3CDTF">2017-10-27T06:35:35Z</dcterms:modified>
</cp:coreProperties>
</file>