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19" r:id="rId2"/>
    <p:sldId id="5820" r:id="rId3"/>
    <p:sldId id="5816" r:id="rId4"/>
    <p:sldId id="5822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2018-08-29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1433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80" y="571480"/>
            <a:ext cx="864076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 경영개선을 위한 조례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수도급수조례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상수도 요금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인상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상수도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원인자부담금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산정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징수 등에 관한 조례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수도시설 신설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복구 등에 따른 비용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원인자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방침 결정 및 의원간담회 실시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983058"/>
            <a:ext cx="8640762" cy="201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관리자 건강검진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19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영동군보건소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장티푸스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파라티푸스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세균성이질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검사 실시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189837" y="262574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14282" y="928670"/>
          <a:ext cx="8643998" cy="5429289"/>
        </p:xfrm>
        <a:graphic>
          <a:graphicData uri="http://schemas.openxmlformats.org/drawingml/2006/table">
            <a:tbl>
              <a:tblPr/>
              <a:tblGrid>
                <a:gridCol w="3000396"/>
                <a:gridCol w="1285884"/>
                <a:gridCol w="1428760"/>
                <a:gridCol w="1143008"/>
                <a:gridCol w="1000132"/>
                <a:gridCol w="785818"/>
              </a:tblGrid>
              <a:tr h="557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30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1,666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유수율제고사업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지내리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모리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지내리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L=2.4km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일시정지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중웅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149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작점리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작동본동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작점리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내공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확장사업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관로확장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설계리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L=5.0km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1,009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7579" y="482596"/>
            <a:ext cx="8640762" cy="2089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유량계 검</a:t>
            </a:r>
            <a:r>
              <a:rPr lang="ko-KR" altLang="en-US" sz="2800" b="1" dirty="0" smtClean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교정 검사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10.31.(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유량계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22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유량계 검</a:t>
            </a:r>
            <a:r>
              <a:rPr lang="ko-KR" altLang="en-US" sz="2400" b="1" dirty="0" smtClean="0">
                <a:solidFill>
                  <a:srgbClr val="000000"/>
                </a:solidFill>
                <a:latin typeface="맑은 고딕"/>
                <a:ea typeface="맑은 고딕"/>
              </a:rPr>
              <a:t>∙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교정 검사 집행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7518" y="2625736"/>
            <a:ext cx="8640762" cy="201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여과사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보충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5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신설 여과지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신설 여과지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여과사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유실에 따른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여과사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보충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857760"/>
            <a:ext cx="86407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상수도 체납요금 납부 안내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74965</TotalTime>
  <Words>244</Words>
  <Application>Microsoft Office PowerPoint</Application>
  <PresentationFormat>화면 슬라이드 쇼(4:3)</PresentationFormat>
  <Paragraphs>72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11495</cp:revision>
  <dcterms:modified xsi:type="dcterms:W3CDTF">2018-08-29T07:40:08Z</dcterms:modified>
</cp:coreProperties>
</file>