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DAB4F-85EB-4830-B133-24E175A974B2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F0C2D-E0DB-40B9-BCCF-676D068D7C2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3475-00DD-452D-AD44-4BDB1493D494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9066-AFF5-4561-ADD8-EB3A52F801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3475-00DD-452D-AD44-4BDB1493D494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9066-AFF5-4561-ADD8-EB3A52F801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3475-00DD-452D-AD44-4BDB1493D494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9066-AFF5-4561-ADD8-EB3A52F801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3475-00DD-452D-AD44-4BDB1493D494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9066-AFF5-4561-ADD8-EB3A52F801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3475-00DD-452D-AD44-4BDB1493D494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9066-AFF5-4561-ADD8-EB3A52F801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3475-00DD-452D-AD44-4BDB1493D494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9066-AFF5-4561-ADD8-EB3A52F801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3475-00DD-452D-AD44-4BDB1493D494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9066-AFF5-4561-ADD8-EB3A52F801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3475-00DD-452D-AD44-4BDB1493D494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9066-AFF5-4561-ADD8-EB3A52F801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3475-00DD-452D-AD44-4BDB1493D494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9066-AFF5-4561-ADD8-EB3A52F801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3475-00DD-452D-AD44-4BDB1493D494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9066-AFF5-4561-ADD8-EB3A52F801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3475-00DD-452D-AD44-4BDB1493D494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9066-AFF5-4561-ADD8-EB3A52F801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53475-00DD-452D-AD44-4BDB1493D494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49066-AFF5-4561-ADD8-EB3A52F801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71470" y="4643446"/>
            <a:ext cx="9144000" cy="17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배수지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수질계측기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구입 설치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영동배수지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수질계측기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pH,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온도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잔류염소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탁도 계측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spect="1" noChangeArrowheads="1"/>
          </p:cNvSpPr>
          <p:nvPr/>
        </p:nvSpPr>
        <p:spPr bwMode="auto">
          <a:xfrm>
            <a:off x="-71438" y="328591"/>
            <a:ext cx="9358346" cy="18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지방상수도 공급사업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우매ㆍ완정리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1,310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배ㆍ급수관로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(L=10.3km),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가압장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공사준공</a:t>
            </a:r>
            <a:endParaRPr lang="en-US" altLang="ko-KR" sz="2400" b="1" kern="0" dirty="0" smtClea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spect="1" noChangeArrowheads="1"/>
          </p:cNvSpPr>
          <p:nvPr/>
        </p:nvSpPr>
        <p:spPr bwMode="auto">
          <a:xfrm>
            <a:off x="-71470" y="2214554"/>
            <a:ext cx="935834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심천면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공급사업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장동ㆍ구탄리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1,038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배ㆍ급수관로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(L=7.9km),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가압장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국유재산 사용허가 신청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철도시설공단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2020-03-26T04:22:10Z</dcterms:created>
  <dcterms:modified xsi:type="dcterms:W3CDTF">2020-03-26T04:22:41Z</dcterms:modified>
</cp:coreProperties>
</file>