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6"/>
  </p:notesMasterIdLst>
  <p:handoutMasterIdLst>
    <p:handoutMasterId r:id="rId7"/>
  </p:handoutMasterIdLst>
  <p:sldIdLst>
    <p:sldId id="5826" r:id="rId2"/>
    <p:sldId id="5823" r:id="rId3"/>
    <p:sldId id="5824" r:id="rId4"/>
    <p:sldId id="5825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2018-10-24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2018-10-24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2018-10-24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2018-10-24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2018-10-24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2018-10-24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2018-10-24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2018-10-24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2018-10-24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2018-10-24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2018-10-24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1433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1468" y="285728"/>
            <a:ext cx="8858250" cy="19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 보호구역 관리실태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                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 수질관리과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상수원 수질관리현황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오염물질 배출 및 처리실태 점검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1406" y="2285992"/>
            <a:ext cx="8858250" cy="1928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 계량기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동파방지팩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구입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11. 01. ~ 11. 31.          /    5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동파방지팩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1,200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/   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동파방지팩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구입 및 배부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1406" y="4214835"/>
            <a:ext cx="8858250" cy="1928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배수지 및 침전지 청소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11. 1.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11. 30.            /   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/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배수지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및 침전지 청소 실시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16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189837" y="262574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14282" y="928670"/>
          <a:ext cx="8643998" cy="5294198"/>
        </p:xfrm>
        <a:graphic>
          <a:graphicData uri="http://schemas.openxmlformats.org/drawingml/2006/table">
            <a:tbl>
              <a:tblPr/>
              <a:tblGrid>
                <a:gridCol w="3000396"/>
                <a:gridCol w="1285884"/>
                <a:gridCol w="1428760"/>
                <a:gridCol w="1143008"/>
                <a:gridCol w="1000132"/>
                <a:gridCol w="785818"/>
              </a:tblGrid>
              <a:tr h="393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위 치 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4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6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1,378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290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원당리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유수율제고사업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원당리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L=2.7km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158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315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물한리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가정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마을상수도 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물한리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L=4.0km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224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315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물한리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중말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마을상수도 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물한리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L=1.3km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128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275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지촌리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내공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낙후지역먹는물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수질개선사업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지촌리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L=1.7km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161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송호리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지방상수도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노후관교체공사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2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공구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송호리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L=1.3km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121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지방상수도확장구간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급수체계변경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유지보수공사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마산리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노근리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L=3.0km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586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285728"/>
            <a:ext cx="8858250" cy="2000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영동취수장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노후배관 교체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11. 1.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11. 30.              /   45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원수이송배관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18m(D=400mm)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교체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906" y="2285992"/>
            <a:ext cx="8858250" cy="1928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가압장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시설 개선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11. 1.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11. 30.              /   25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추풍령 배수지 노후 가압펌프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호기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교체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4714884"/>
            <a:ext cx="885831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겨울철 수도시설 동파방지 홍보  </a:t>
            </a:r>
            <a:r>
              <a:rPr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홈페이지</a:t>
            </a:r>
            <a:r>
              <a:rPr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3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전단지</a:t>
            </a: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배부</a:t>
            </a:r>
            <a:endParaRPr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16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75114</TotalTime>
  <Words>235</Words>
  <Application>Microsoft Office PowerPoint</Application>
  <PresentationFormat>화면 슬라이드 쇼(4:3)</PresentationFormat>
  <Paragraphs>76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11523</cp:revision>
  <dcterms:modified xsi:type="dcterms:W3CDTF">2018-10-24T00:29:02Z</dcterms:modified>
</cp:coreProperties>
</file>