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22" y="-1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32" y="-71462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교체공사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700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(L=2.6km)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0" y="1643050"/>
            <a:ext cx="935834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노후계량기 교체사업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관내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교체 계량기 구입 및 설치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※ 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계량기 교체 주기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계량에 관한 법률 제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0" y="3831501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소규모수도시설 물탱크 청소 용역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소규모수도시설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73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물탱크 청소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A=9,311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용역준공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643578"/>
            <a:ext cx="9144000" cy="1739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2/4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유량계 시설 유지관리 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용역착수</a:t>
            </a: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97599</TotalTime>
  <Words>101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15558</cp:revision>
  <cp:lastPrinted>2020-04-29T08:24:10Z</cp:lastPrinted>
  <dcterms:modified xsi:type="dcterms:W3CDTF">2020-06-11T01:27:10Z</dcterms:modified>
</cp:coreProperties>
</file>