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47" r:id="rId2"/>
    <p:sldId id="5948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054" autoAdjust="0"/>
    <p:restoredTop sz="94213" autoAdjust="0"/>
  </p:normalViewPr>
  <p:slideViewPr>
    <p:cSldViewPr>
      <p:cViewPr varScale="1">
        <p:scale>
          <a:sx n="109" d="100"/>
          <a:sy n="109" d="100"/>
        </p:scale>
        <p:origin x="-1734" y="-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29" y="4715192"/>
            <a:ext cx="5434018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834" indent="-285321"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284" indent="-228257"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797" indent="-228257"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311" indent="-228257" defTabSz="878155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0824" indent="-228257" defTabSz="87815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337" indent="-228257" defTabSz="87815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3850" indent="-228257" defTabSz="87815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364" indent="-228257" defTabSz="87815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13280"/>
            <a:ext cx="9144000" cy="158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확장사업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죽산리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426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(L=3.7Km)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일상감사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ㆍ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계약심사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" y="2571744"/>
            <a:ext cx="91440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수도시설 개량사업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하고자리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취수보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개량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공사준공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270866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수질자동측정장치 사업자 선정평가위원회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30.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상수도사업소 홍보관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기술입찰 제안서 심의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평가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ko-KR" altLang="en-US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460800"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150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97928</TotalTime>
  <Words>70</Words>
  <Application>Microsoft Office PowerPoint</Application>
  <PresentationFormat>화면 슬라이드 쇼(4:3)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15601</cp:revision>
  <cp:lastPrinted>2020-04-29T08:24:10Z</cp:lastPrinted>
  <dcterms:modified xsi:type="dcterms:W3CDTF">2020-06-25T04:35:01Z</dcterms:modified>
</cp:coreProperties>
</file>