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9"/>
  </p:notesMasterIdLst>
  <p:handoutMasterIdLst>
    <p:handoutMasterId r:id="rId10"/>
  </p:handoutMasterIdLst>
  <p:sldIdLst>
    <p:sldId id="5819" r:id="rId2"/>
    <p:sldId id="5822" r:id="rId3"/>
    <p:sldId id="5823" r:id="rId4"/>
    <p:sldId id="5824" r:id="rId5"/>
    <p:sldId id="5816" r:id="rId6"/>
    <p:sldId id="5821" r:id="rId7"/>
    <p:sldId id="5825" r:id="rId8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2018-02-21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4338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  <p:pic>
        <p:nvPicPr>
          <p:cNvPr id="5" name="그림 4" descr="20180214_173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90533" y="-214338"/>
            <a:ext cx="9334533" cy="7429552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4924" y="44450"/>
          <a:ext cx="382269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695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상수도사업소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68" y="285728"/>
            <a:ext cx="88582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궁촌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댐 상수원 보호구역 지정 용역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03.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07.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업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과업내용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상수원보호구역 타당성 검토 및 이주대책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계획 수립 및 계약의뢰</a:t>
            </a:r>
            <a:endParaRPr lang="en-US" altLang="ko-KR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406" y="3500438"/>
            <a:ext cx="8929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병원성 미생물 분포실태 조사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2018. 03. 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03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31.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용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바이러스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및 원생동물 분포실태조사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학산정수장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노로바이러스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검사</a:t>
            </a: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3" y="3929063"/>
            <a:ext cx="8786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57166"/>
            <a:ext cx="8858250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배수지 및 침전지 청소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  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2018. 03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03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31.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업 량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정수장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50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배수지 및 침전지 청소 실시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75" y="3500458"/>
            <a:ext cx="8858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궁촌정수장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트러프교체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  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2018. 03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03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31.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궁촌정수장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여과지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공사집행 및 착공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3" y="3929063"/>
            <a:ext cx="8786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285728"/>
            <a:ext cx="8858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궁촌정수장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취수탑 수문 교체공사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2018. 03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03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31.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궁촌정수장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업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17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공사집행 및 착공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85720" y="214290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14282" y="1000108"/>
          <a:ext cx="8643998" cy="4766146"/>
        </p:xfrm>
        <a:graphic>
          <a:graphicData uri="http://schemas.openxmlformats.org/drawingml/2006/table">
            <a:tbl>
              <a:tblPr/>
              <a:tblGrid>
                <a:gridCol w="1857388"/>
                <a:gridCol w="1714512"/>
                <a:gridCol w="1857388"/>
                <a:gridCol w="1071570"/>
                <a:gridCol w="1500198"/>
                <a:gridCol w="642942"/>
              </a:tblGrid>
              <a:tr h="393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1,337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93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확장사업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배수지신설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영동읍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설계리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(300ton)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639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12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옥포리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노후관교체구간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재포장공사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황간면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/>
                      </a:r>
                      <a:b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옥포리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절삭 후 재포장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A=12,152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㎡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포장공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90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원당리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유수율제고사업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원당리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L=2.7km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157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박계리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유수율제고사업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박계리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L=3.2km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72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용화면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월전리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본동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농어촌생활용수개발사업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L=1.7km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14282" y="1071546"/>
          <a:ext cx="8643998" cy="2767968"/>
        </p:xfrm>
        <a:graphic>
          <a:graphicData uri="http://schemas.openxmlformats.org/drawingml/2006/table">
            <a:tbl>
              <a:tblPr/>
              <a:tblGrid>
                <a:gridCol w="1857388"/>
                <a:gridCol w="1714512"/>
                <a:gridCol w="1857388"/>
                <a:gridCol w="1071570"/>
                <a:gridCol w="1500198"/>
                <a:gridCol w="642942"/>
              </a:tblGrid>
              <a:tr h="58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소규모수도시설개량사업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L=0.8km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12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지내리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마을상수도개량사업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지내리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L=2.4km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상수도 요금 납부 방법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홍보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74821</TotalTime>
  <Words>341</Words>
  <Application>Microsoft Office PowerPoint</Application>
  <PresentationFormat>화면 슬라이드 쇼(4:3)</PresentationFormat>
  <Paragraphs>100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11471</cp:revision>
  <dcterms:modified xsi:type="dcterms:W3CDTF">2018-02-21T08:27:59Z</dcterms:modified>
</cp:coreProperties>
</file>