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7D410-4F66-47BC-9D65-FBCFE6C655C9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180008-E350-4B4B-A4A5-5F9CD81A9BC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5725" y="8688336"/>
            <a:ext cx="2972280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881" y="4343436"/>
            <a:ext cx="5482241" cy="4114143"/>
          </a:xfrm>
          <a:noFill/>
          <a:ln/>
        </p:spPr>
        <p:txBody>
          <a:bodyPr lIns="90705" tIns="45339" rIns="90705" bIns="4533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3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3F60-9CC6-4AF3-95F5-A42694421D15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A82AD-AC5E-40D8-8071-98967EF65E4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3F60-9CC6-4AF3-95F5-A42694421D15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A82AD-AC5E-40D8-8071-98967EF65E4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3F60-9CC6-4AF3-95F5-A42694421D15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A82AD-AC5E-40D8-8071-98967EF65E4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3F60-9CC6-4AF3-95F5-A42694421D15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A82AD-AC5E-40D8-8071-98967EF65E4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3F60-9CC6-4AF3-95F5-A42694421D15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A82AD-AC5E-40D8-8071-98967EF65E4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3F60-9CC6-4AF3-95F5-A42694421D15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A82AD-AC5E-40D8-8071-98967EF65E4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3F60-9CC6-4AF3-95F5-A42694421D15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A82AD-AC5E-40D8-8071-98967EF65E4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3F60-9CC6-4AF3-95F5-A42694421D15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A82AD-AC5E-40D8-8071-98967EF65E4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3F60-9CC6-4AF3-95F5-A42694421D15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A82AD-AC5E-40D8-8071-98967EF65E4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3F60-9CC6-4AF3-95F5-A42694421D15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A82AD-AC5E-40D8-8071-98967EF65E4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3F60-9CC6-4AF3-95F5-A42694421D15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A82AD-AC5E-40D8-8071-98967EF65E4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23F60-9CC6-4AF3-95F5-A42694421D15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A82AD-AC5E-40D8-8071-98967EF65E4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spect="1" noChangeArrowheads="1"/>
          </p:cNvSpPr>
          <p:nvPr/>
        </p:nvSpPr>
        <p:spPr bwMode="auto">
          <a:xfrm>
            <a:off x="-57402" y="353968"/>
            <a:ext cx="935834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우매리 지방상수도 확장사업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우매리 일원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291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급수관로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(L=2.2km)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공사집행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71470" y="2473516"/>
            <a:ext cx="9144000" cy="1884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배수지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재염소투입기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돈대리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신탄배수지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150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재염소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투입기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식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착수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60800" lvl="1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71470" y="4643446"/>
            <a:ext cx="9144000" cy="1884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정수장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배수지 청소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궁촌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·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학산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정수장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및 배수지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55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15,795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㎡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바닥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9,445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㎡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벽면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6350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㎡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준공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60800" lvl="1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117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84</Words>
  <Application>Microsoft Office PowerPoint</Application>
  <PresentationFormat>화면 슬라이드 쇼(4:3)</PresentationFormat>
  <Paragraphs>17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</cp:revision>
  <dcterms:created xsi:type="dcterms:W3CDTF">2020-04-16T04:54:56Z</dcterms:created>
  <dcterms:modified xsi:type="dcterms:W3CDTF">2020-04-16T04:56:09Z</dcterms:modified>
</cp:coreProperties>
</file>