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CD29E-8625-46FB-B846-29B76500DC05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0C13F-D13F-4F7E-B245-8445A9CB69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9484-8F06-4FB5-9216-9603F2D1F806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3B92-6276-484D-9EB1-692556F8B6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71470" y="2214554"/>
            <a:ext cx="9358346" cy="186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맑은 물 공급사업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묘동리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160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L=2.2km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-71470" y="285728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영동산업단지일원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117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(L=30km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준공 및 일상감사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1470" y="4357694"/>
            <a:ext cx="91440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착수정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증설사업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착수정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증설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전기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계측제어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기계설비 등 설치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주변조사 및 실시설계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pl-PL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2020-03-05T06:31:56Z</dcterms:created>
  <dcterms:modified xsi:type="dcterms:W3CDTF">2020-03-05T06:32:43Z</dcterms:modified>
</cp:coreProperties>
</file>