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9CD29E-8625-46FB-B846-29B76500DC05}" type="datetimeFigureOut">
              <a:rPr lang="ko-KR" altLang="en-US" smtClean="0"/>
              <a:t>2020-03-05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50C13F-D13F-4F7E-B245-8445A9CB69B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85725" y="8688336"/>
            <a:ext cx="2972280" cy="455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CE2DD4AB-A9C3-4498-BDDD-269677352947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881" y="4343436"/>
            <a:ext cx="5482241" cy="4114143"/>
          </a:xfrm>
          <a:noFill/>
          <a:ln/>
        </p:spPr>
        <p:txBody>
          <a:bodyPr lIns="90705" tIns="45339" rIns="90705" bIns="45339"/>
          <a:lstStyle/>
          <a:p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039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1741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1910" indent="-28535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140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59796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452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1080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6763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419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075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/>
            <a:fld id="{851F1044-E2F4-49DD-83F9-CB80C75BEDC2}" type="slidenum">
              <a:rPr lang="en-US" altLang="ko-KR" smtClean="0">
                <a:latin typeface="Times New Roman" pitchFamily="18" charset="0"/>
                <a:ea typeface="굴림" pitchFamily="50" charset="-127"/>
              </a:rPr>
              <a:pPr eaLnBrk="1" hangingPunct="1"/>
              <a:t>2</a:t>
            </a:fld>
            <a:endParaRPr lang="en-US" altLang="ko-KR" smtClean="0">
              <a:latin typeface="Times New Roman" pitchFamily="18" charset="0"/>
              <a:ea typeface="굴림" pitchFamily="50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7429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29484-8F06-4FB5-9216-9603F2D1F806}" type="datetimeFigureOut">
              <a:rPr lang="ko-KR" altLang="en-US" smtClean="0"/>
              <a:t>2020-03-05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3B92-6276-484D-9EB1-692556F8B64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29484-8F06-4FB5-9216-9603F2D1F806}" type="datetimeFigureOut">
              <a:rPr lang="ko-KR" altLang="en-US" smtClean="0"/>
              <a:t>2020-03-05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3B92-6276-484D-9EB1-692556F8B64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29484-8F06-4FB5-9216-9603F2D1F806}" type="datetimeFigureOut">
              <a:rPr lang="ko-KR" altLang="en-US" smtClean="0"/>
              <a:t>2020-03-05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3B92-6276-484D-9EB1-692556F8B64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29484-8F06-4FB5-9216-9603F2D1F806}" type="datetimeFigureOut">
              <a:rPr lang="ko-KR" altLang="en-US" smtClean="0"/>
              <a:t>2020-03-05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3B92-6276-484D-9EB1-692556F8B64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29484-8F06-4FB5-9216-9603F2D1F806}" type="datetimeFigureOut">
              <a:rPr lang="ko-KR" altLang="en-US" smtClean="0"/>
              <a:t>2020-03-05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3B92-6276-484D-9EB1-692556F8B64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29484-8F06-4FB5-9216-9603F2D1F806}" type="datetimeFigureOut">
              <a:rPr lang="ko-KR" altLang="en-US" smtClean="0"/>
              <a:t>2020-03-05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3B92-6276-484D-9EB1-692556F8B64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29484-8F06-4FB5-9216-9603F2D1F806}" type="datetimeFigureOut">
              <a:rPr lang="ko-KR" altLang="en-US" smtClean="0"/>
              <a:t>2020-03-05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3B92-6276-484D-9EB1-692556F8B64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29484-8F06-4FB5-9216-9603F2D1F806}" type="datetimeFigureOut">
              <a:rPr lang="ko-KR" altLang="en-US" smtClean="0"/>
              <a:t>2020-03-05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3B92-6276-484D-9EB1-692556F8B64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29484-8F06-4FB5-9216-9603F2D1F806}" type="datetimeFigureOut">
              <a:rPr lang="ko-KR" altLang="en-US" smtClean="0"/>
              <a:t>2020-03-05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3B92-6276-484D-9EB1-692556F8B64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29484-8F06-4FB5-9216-9603F2D1F806}" type="datetimeFigureOut">
              <a:rPr lang="ko-KR" altLang="en-US" smtClean="0"/>
              <a:t>2020-03-05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3B92-6276-484D-9EB1-692556F8B64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29484-8F06-4FB5-9216-9603F2D1F806}" type="datetimeFigureOut">
              <a:rPr lang="ko-KR" altLang="en-US" smtClean="0"/>
              <a:t>2020-03-05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3B92-6276-484D-9EB1-692556F8B64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29484-8F06-4FB5-9216-9603F2D1F806}" type="datetimeFigureOut">
              <a:rPr lang="ko-KR" altLang="en-US" smtClean="0"/>
              <a:t>2020-03-05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C3B92-6276-484D-9EB1-692556F8B64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899592" y="2082798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 수 도 사 업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spect="1" noChangeArrowheads="1"/>
          </p:cNvSpPr>
          <p:nvPr/>
        </p:nvSpPr>
        <p:spPr bwMode="auto">
          <a:xfrm>
            <a:off x="-71470" y="2214554"/>
            <a:ext cx="9358346" cy="1866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맑은 물 공급사업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묘동리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/ 160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관로부설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L=2.2km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공사 착공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spect="1" noChangeArrowheads="1"/>
          </p:cNvSpPr>
          <p:nvPr/>
        </p:nvSpPr>
        <p:spPr bwMode="auto">
          <a:xfrm>
            <a:off x="-71470" y="285728"/>
            <a:ext cx="9358346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지방상수도 확장사업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영동산업단지일원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117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억원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관로부설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(L=30km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실시설계용역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준공 및 일상감사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71470" y="4357694"/>
            <a:ext cx="9144000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착수정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증설사업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80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영동정수장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800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80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착수정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증설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및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전기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계측제어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기계설비 등 설치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80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주변조사 및 실시설계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460800" lvl="1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pl-PL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80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60800" lvl="1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117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</Words>
  <Application>Microsoft Office PowerPoint</Application>
  <PresentationFormat>화면 슬라이드 쇼(4:3)</PresentationFormat>
  <Paragraphs>18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</cp:revision>
  <dcterms:created xsi:type="dcterms:W3CDTF">2020-03-05T06:31:56Z</dcterms:created>
  <dcterms:modified xsi:type="dcterms:W3CDTF">2020-03-05T06:32:43Z</dcterms:modified>
</cp:coreProperties>
</file>