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8"/>
  </p:notesMasterIdLst>
  <p:handoutMasterIdLst>
    <p:handoutMasterId r:id="rId9"/>
  </p:handoutMasterIdLst>
  <p:sldIdLst>
    <p:sldId id="5819" r:id="rId2"/>
    <p:sldId id="5820" r:id="rId3"/>
    <p:sldId id="5821" r:id="rId4"/>
    <p:sldId id="5822" r:id="rId5"/>
    <p:sldId id="5816" r:id="rId6"/>
    <p:sldId id="5823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2018-05-31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4338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  <p:pic>
        <p:nvPicPr>
          <p:cNvPr id="6" name="그림 5" descr="20180530_213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-214338"/>
            <a:ext cx="9358346" cy="7429552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4924" y="44450"/>
          <a:ext cx="382269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695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상수도사업소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5" y="3286125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467" y="260350"/>
            <a:ext cx="87868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2017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수돗물품질보고서 제작 및 배부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30.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지방상수도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마을상수도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제작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배부량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13,500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3429000"/>
            <a:ext cx="8715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29" y="3357563"/>
            <a:ext cx="88201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6-2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추풍령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지하관정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사후관리 용역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30.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추풍령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지하관정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용역집행</a:t>
            </a:r>
            <a:endParaRPr lang="en-US" altLang="ko-KR" sz="2400" b="1" kern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000500"/>
            <a:ext cx="885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i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2875" y="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2875" y="342900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ko-KR" altLang="en-US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71475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9567" y="3357584"/>
            <a:ext cx="88201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수돗물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안심확인제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2018. 05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30.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면 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분기 지방상수도 수돗물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안심확인제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표본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수질검사 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9568" y="357188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 시설물 안전 점검 실시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22.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점검대상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궁촌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학산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정수장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상수도 시설물 안전사고 예방점검 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000500"/>
            <a:ext cx="885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i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2875" y="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42875" y="3429000"/>
            <a:ext cx="9001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charset="-127"/>
              <a:ea typeface="굴림" charset="-127"/>
              <a:sym typeface="Symbol" pitchFamily="18" charset="2"/>
            </a:endParaRP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ko-KR" altLang="en-US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714750"/>
            <a:ext cx="8820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75" y="142875"/>
            <a:ext cx="8858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궁촌정수장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관리사 옥상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비가림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06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30.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위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치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궁촌정수장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량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금속기와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75㎡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공사착수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85720" y="214290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1000108"/>
          <a:ext cx="8643998" cy="5497666"/>
        </p:xfrm>
        <a:graphic>
          <a:graphicData uri="http://schemas.openxmlformats.org/drawingml/2006/table">
            <a:tbl>
              <a:tblPr/>
              <a:tblGrid>
                <a:gridCol w="1857388"/>
                <a:gridCol w="1714512"/>
                <a:gridCol w="1857388"/>
                <a:gridCol w="1071570"/>
                <a:gridCol w="1500198"/>
                <a:gridCol w="642942"/>
              </a:tblGrid>
              <a:tr h="393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위 치 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1,086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93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확장사업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배수지신설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영동읍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설계리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배수지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식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(300ton)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639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90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원당리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유수율제고사업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원당리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L=2.7km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1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지방상수도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노후관교체공사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송호리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양산면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송호리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L=2.2km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161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0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 하도대리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소규모수도시설개량사업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L=0.8km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68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1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마을상수도개량사업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학산면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지내리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L=2.4km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토공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750330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상수원보호구역내 금지 행위 단속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신문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 홈페이지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74869</TotalTime>
  <Words>321</Words>
  <Application>Microsoft Office PowerPoint</Application>
  <PresentationFormat>화면 슬라이드 쇼(4:3)</PresentationFormat>
  <Paragraphs>100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11471</cp:revision>
  <dcterms:modified xsi:type="dcterms:W3CDTF">2018-05-31T04:26:21Z</dcterms:modified>
</cp:coreProperties>
</file>