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F5D2D-B0B1-4B01-A509-3AF5EC05AD9E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84004-2814-4E25-BF15-6521EDB7F0A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85725" y="8688336"/>
            <a:ext cx="2972280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881" y="4343436"/>
            <a:ext cx="5482241" cy="4114143"/>
          </a:xfrm>
          <a:noFill/>
          <a:ln/>
        </p:spPr>
        <p:txBody>
          <a:bodyPr lIns="90705" tIns="45339" rIns="90705" bIns="45339"/>
          <a:lstStyle/>
          <a:p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dirty="0" smtClean="0"/>
          </a:p>
        </p:txBody>
      </p:sp>
      <p:sp>
        <p:nvSpPr>
          <p:cNvPr id="1741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1910" indent="-28535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140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59796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4520" indent="-228280" defTabSz="87824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1080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6763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419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0759" indent="-228280" defTabSz="87824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/>
            <a:fld id="{851F1044-E2F4-49DD-83F9-CB80C75BEDC2}" type="slidenum">
              <a:rPr lang="en-US" altLang="ko-KR" smtClean="0">
                <a:latin typeface="Times New Roman" pitchFamily="18" charset="0"/>
                <a:ea typeface="굴림" pitchFamily="50" charset="-127"/>
              </a:rPr>
              <a:pPr eaLnBrk="1" hangingPunct="1"/>
              <a:t>2</a:t>
            </a:fld>
            <a:endParaRPr lang="en-US" altLang="ko-KR" smtClean="0">
              <a:latin typeface="Times New Roman" pitchFamily="18" charset="0"/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7429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AE76D-B4EF-40C5-A971-3D1A0D5AFE80}" type="datetimeFigureOut">
              <a:rPr lang="ko-KR" altLang="en-US" smtClean="0"/>
              <a:t>2020-02-26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D9B37-5DBF-445B-BA77-5A4A9A9DB244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99592" y="2082798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 수 도 사 업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spect="1" noChangeArrowheads="1"/>
          </p:cNvSpPr>
          <p:nvPr/>
        </p:nvSpPr>
        <p:spPr bwMode="auto">
          <a:xfrm>
            <a:off x="-71438" y="327167"/>
            <a:ext cx="9358346" cy="231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절삭포장공사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중앙로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계산로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영동고등학교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도로 절삭포장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(L=1.5km) / 3. 6. ~ 3. 10.</a:t>
            </a:r>
          </a:p>
        </p:txBody>
      </p:sp>
      <p:sp>
        <p:nvSpPr>
          <p:cNvPr id="7" name="Rectangle 3"/>
          <p:cNvSpPr>
            <a:spLocks noChangeAspect="1" noChangeArrowheads="1"/>
          </p:cNvSpPr>
          <p:nvPr/>
        </p:nvSpPr>
        <p:spPr bwMode="auto">
          <a:xfrm>
            <a:off x="-71470" y="2490975"/>
            <a:ext cx="9358346" cy="231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맑은 물 공급사업 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장척리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관로부설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(L=0.4km) 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 착공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-71470" y="4643446"/>
            <a:ext cx="91440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배수지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청소용역 집행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영동 </a:t>
            </a:r>
            <a:r>
              <a:rPr lang="en-US" altLang="ko-KR" sz="2400" b="1" kern="0" spc="-1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궁촌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5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·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학산 </a:t>
            </a:r>
            <a:r>
              <a:rPr lang="ko-KR" altLang="en-US" sz="2400" b="1" kern="0" spc="-150" dirty="0" err="1" smtClean="0">
                <a:latin typeface="HY헤드라인M" pitchFamily="18" charset="-127"/>
                <a:ea typeface="HY헤드라인M" pitchFamily="18" charset="-127"/>
              </a:rPr>
              <a:t>정수장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배수지</a:t>
            </a:r>
            <a:r>
              <a:rPr lang="en-US" altLang="ko-KR" sz="2400" b="1" kern="0" spc="-150" dirty="0">
                <a:latin typeface="HY헤드라인M" pitchFamily="18" charset="-127"/>
                <a:ea typeface="HY헤드라인M" pitchFamily="18" charset="-127"/>
              </a:rPr>
              <a:t> / 55</a:t>
            </a:r>
            <a:r>
              <a:rPr lang="ko-KR" altLang="en-US" sz="2400" b="1" kern="0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kern="0" spc="-15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시설물 세척작업 </a:t>
            </a:r>
            <a:r>
              <a:rPr lang="en-US" altLang="ko-KR" sz="2400" b="1" kern="0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50" dirty="0" smtClean="0">
                <a:latin typeface="HY헤드라인M" pitchFamily="18" charset="-127"/>
                <a:ea typeface="HY헤드라인M" pitchFamily="18" charset="-127"/>
              </a:rPr>
              <a:t>용역집행</a:t>
            </a:r>
            <a:endParaRPr lang="ko-KR" altLang="en-US" sz="2400" b="1" kern="0" spc="-150" dirty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pl-PL" altLang="ko-KR" sz="2400" b="1" kern="0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80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460800" lvl="1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262800" lvl="1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117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2020-02-26T01:08:37Z</dcterms:created>
  <dcterms:modified xsi:type="dcterms:W3CDTF">2020-02-26T01:09:18Z</dcterms:modified>
</cp:coreProperties>
</file>