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55A8A-6303-437D-A1B0-C6190C228A73}" type="datetimeFigureOut">
              <a:rPr lang="ko-KR" altLang="en-US" smtClean="0"/>
              <a:pPr/>
              <a:t>2020-02-20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14FE8-EEDF-43C5-87F2-BDA0C020382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5725" y="8688336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1" y="4343436"/>
            <a:ext cx="5482241" cy="4114143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AA0-164E-46B9-BFFC-4F6C7F748BFF}" type="datetimeFigureOut">
              <a:rPr lang="ko-KR" altLang="en-US" smtClean="0"/>
              <a:pPr/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A0D1-F1BF-49EB-94FD-1304DECD81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AA0-164E-46B9-BFFC-4F6C7F748BFF}" type="datetimeFigureOut">
              <a:rPr lang="ko-KR" altLang="en-US" smtClean="0"/>
              <a:pPr/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A0D1-F1BF-49EB-94FD-1304DECD81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AA0-164E-46B9-BFFC-4F6C7F748BFF}" type="datetimeFigureOut">
              <a:rPr lang="ko-KR" altLang="en-US" smtClean="0"/>
              <a:pPr/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A0D1-F1BF-49EB-94FD-1304DECD81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AA0-164E-46B9-BFFC-4F6C7F748BFF}" type="datetimeFigureOut">
              <a:rPr lang="ko-KR" altLang="en-US" smtClean="0"/>
              <a:pPr/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A0D1-F1BF-49EB-94FD-1304DECD81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AA0-164E-46B9-BFFC-4F6C7F748BFF}" type="datetimeFigureOut">
              <a:rPr lang="ko-KR" altLang="en-US" smtClean="0"/>
              <a:pPr/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A0D1-F1BF-49EB-94FD-1304DECD81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AA0-164E-46B9-BFFC-4F6C7F748BFF}" type="datetimeFigureOut">
              <a:rPr lang="ko-KR" altLang="en-US" smtClean="0"/>
              <a:pPr/>
              <a:t>2020-02-20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A0D1-F1BF-49EB-94FD-1304DECD81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AA0-164E-46B9-BFFC-4F6C7F748BFF}" type="datetimeFigureOut">
              <a:rPr lang="ko-KR" altLang="en-US" smtClean="0"/>
              <a:pPr/>
              <a:t>2020-02-20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A0D1-F1BF-49EB-94FD-1304DECD81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AA0-164E-46B9-BFFC-4F6C7F748BFF}" type="datetimeFigureOut">
              <a:rPr lang="ko-KR" altLang="en-US" smtClean="0"/>
              <a:pPr/>
              <a:t>2020-02-20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A0D1-F1BF-49EB-94FD-1304DECD81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AA0-164E-46B9-BFFC-4F6C7F748BFF}" type="datetimeFigureOut">
              <a:rPr lang="ko-KR" altLang="en-US" smtClean="0"/>
              <a:pPr/>
              <a:t>2020-02-20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A0D1-F1BF-49EB-94FD-1304DECD81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AA0-164E-46B9-BFFC-4F6C7F748BFF}" type="datetimeFigureOut">
              <a:rPr lang="ko-KR" altLang="en-US" smtClean="0"/>
              <a:pPr/>
              <a:t>2020-02-20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A0D1-F1BF-49EB-94FD-1304DECD81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AAA0-164E-46B9-BFFC-4F6C7F748BFF}" type="datetimeFigureOut">
              <a:rPr lang="ko-KR" altLang="en-US" smtClean="0"/>
              <a:pPr/>
              <a:t>2020-02-20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FA0D1-F1BF-49EB-94FD-1304DECD81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CAAA0-164E-46B9-BFFC-4F6C7F748BFF}" type="datetimeFigureOut">
              <a:rPr lang="ko-KR" altLang="en-US" smtClean="0"/>
              <a:pPr/>
              <a:t>2020-02-20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FA0D1-F1BF-49EB-94FD-1304DECD811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spect="1" noChangeArrowheads="1"/>
          </p:cNvSpPr>
          <p:nvPr/>
        </p:nvSpPr>
        <p:spPr bwMode="auto">
          <a:xfrm>
            <a:off x="-71438" y="327166"/>
            <a:ext cx="9358346" cy="231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시가지 포장사업 추진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영동고등학교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구간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2,647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도로절삭포장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L=2.8km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2. 22. ~ 3. 10.(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야간공사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5" name="Rectangle 3"/>
          <p:cNvSpPr>
            <a:spLocks noChangeAspect="1" noChangeArrowheads="1"/>
          </p:cNvSpPr>
          <p:nvPr/>
        </p:nvSpPr>
        <p:spPr bwMode="auto">
          <a:xfrm>
            <a:off x="-71470" y="2714620"/>
            <a:ext cx="935834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맑은 물 공급사업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양강면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묘동리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 마을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160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관로부설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(L=2.2km)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 집행 및 착공</a:t>
            </a:r>
            <a:endParaRPr lang="en-US" altLang="ko-KR" sz="20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71406" y="4650770"/>
            <a:ext cx="9144000" cy="188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영동정수장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착수정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증설 사업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철근 콘크리트</a:t>
            </a:r>
            <a:r>
              <a:rPr lang="en-US" altLang="ko-KR" sz="2400" dirty="0"/>
              <a:t>(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210㎥ → 315㎥</a:t>
            </a:r>
            <a:r>
              <a:rPr lang="en-US" altLang="ko-KR" sz="2400" dirty="0" smtClean="0"/>
              <a:t>)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/ 800</a:t>
            </a:r>
            <a:r>
              <a:rPr lang="ko-KR" altLang="en-US" sz="2400" b="1" kern="0" spc="-15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실시설계 용역 집행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460800" lvl="1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pl-PL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60800" lvl="1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97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</cp:revision>
  <dcterms:created xsi:type="dcterms:W3CDTF">2020-02-20T02:05:05Z</dcterms:created>
  <dcterms:modified xsi:type="dcterms:W3CDTF">2020-02-20T02:33:48Z</dcterms:modified>
</cp:coreProperties>
</file>