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8"/>
  </p:notesMasterIdLst>
  <p:handoutMasterIdLst>
    <p:handoutMasterId r:id="rId9"/>
  </p:handoutMasterIdLst>
  <p:sldIdLst>
    <p:sldId id="5819" r:id="rId2"/>
    <p:sldId id="5824" r:id="rId3"/>
    <p:sldId id="5826" r:id="rId4"/>
    <p:sldId id="5822" r:id="rId5"/>
    <p:sldId id="5825" r:id="rId6"/>
    <p:sldId id="5816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2016-05-27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2016-05-27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2016-05-27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2016-05-27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2016-05-27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2016-05-27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2016-05-27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357166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상수원보호구역 수목제거 사업 추진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기호리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665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번지선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A=28,953 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㎡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사업착공</a:t>
            </a:r>
            <a:endParaRPr kumimoji="0" lang="ko-KR" altLang="en-US" sz="2000" b="1" spc="-10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3357562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상수원 보호구역 수질관리 계획 용역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근      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수도법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00" dirty="0" err="1" smtClean="0">
                <a:latin typeface="HY헤드라인M" pitchFamily="18" charset="-127"/>
                <a:ea typeface="HY헤드라인M" pitchFamily="18" charset="-127"/>
              </a:rPr>
              <a:t>심천면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외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개면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31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 리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(72,169</a:t>
            </a:r>
            <a:r>
              <a:rPr lang="ko-KR" altLang="en-US" sz="2000" dirty="0" smtClean="0">
                <a:latin typeface="HY헤드라인M" pitchFamily="18" charset="-127"/>
                <a:ea typeface="HY헤드라인M" pitchFamily="18" charset="-127"/>
              </a:rPr>
              <a:t> ㎡</a:t>
            </a:r>
            <a:r>
              <a:rPr lang="en-US" altLang="ko-KR" sz="200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일반현황 및 유역환경조사</a:t>
            </a:r>
            <a:endParaRPr kumimoji="0" lang="ko-KR" altLang="en-US" sz="2000" b="1" spc="-10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282" y="357166"/>
            <a:ext cx="8678862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소규모수도시설 물탱크 청소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6. 1 ~ 6. 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사 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spc="-10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spc="-100" dirty="0" smtClean="0">
                <a:latin typeface="HY헤드라인M" pitchFamily="18" charset="-127"/>
                <a:ea typeface="HY헤드라인M" pitchFamily="18" charset="-127"/>
              </a:rPr>
              <a:t>180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spc="-100" dirty="0" smtClean="0">
                <a:latin typeface="HY헤드라인M" pitchFamily="18" charset="-127"/>
                <a:ea typeface="HY헤드라인M" pitchFamily="18" charset="-127"/>
              </a:rPr>
              <a:t> 업  </a:t>
            </a:r>
            <a:r>
              <a:rPr lang="ko-KR" altLang="en-US" sz="2400" b="1" spc="-100" dirty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내부청소 및 주변정리</a:t>
            </a:r>
            <a:endParaRPr kumimoji="0" lang="ko-KR" altLang="en-US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282" y="3429000"/>
            <a:ext cx="8786813" cy="266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수돗물 평가위원회 개최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6. 24.(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상수도사업소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상수도 사업 설명 및 기타 의견 수렴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282" y="500042"/>
            <a:ext cx="8786813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수도정비 기본계획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변경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수립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근      거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수도법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 일원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용역사업 집행 및 사업수행능력평가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3429000"/>
            <a:ext cx="8715375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궁촌정수장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차염발생기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 업 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약품동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신축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dirty="0" smtClean="0">
                <a:latin typeface="HY헤드라인M" pitchFamily="18" charset="-127"/>
                <a:ea typeface="HY헤드라인M" pitchFamily="18" charset="-127"/>
              </a:rPr>
              <a:t> ㎡ 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차염발생기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	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건축물 철거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터파기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571480"/>
            <a:ext cx="8715375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정수장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배출수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오염도검사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6. 7. ~ 6. 24.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영동정수장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궁촌정수장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한국산업공해연구소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검사 완료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42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4"/>
          <p:cNvSpPr>
            <a:spLocks noChangeArrowheads="1"/>
          </p:cNvSpPr>
          <p:nvPr/>
        </p:nvSpPr>
        <p:spPr bwMode="auto">
          <a:xfrm>
            <a:off x="214282" y="357166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85720" y="1142984"/>
          <a:ext cx="8678166" cy="4642509"/>
        </p:xfrm>
        <a:graphic>
          <a:graphicData uri="http://schemas.openxmlformats.org/drawingml/2006/table">
            <a:tbl>
              <a:tblPr/>
              <a:tblGrid>
                <a:gridCol w="1224136"/>
                <a:gridCol w="2808312"/>
                <a:gridCol w="936104"/>
                <a:gridCol w="1008112"/>
                <a:gridCol w="2024392"/>
                <a:gridCol w="677110"/>
              </a:tblGrid>
              <a:tr h="732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   업   명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058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7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4,029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5191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상수도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확장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중가리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묵은점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1.0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준공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괴목리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국촌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0.5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50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</a:t>
                      </a:r>
                      <a:r>
                        <a:rPr kumimoji="1" lang="ko-KR" alt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6340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심천면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고당리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옥계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4.5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450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58247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농어촌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생활용수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개발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학산</a:t>
                      </a:r>
                      <a:r>
                        <a:rPr kumimoji="1" lang="en-US" altLang="ko-KR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,</a:t>
                      </a:r>
                      <a:r>
                        <a:rPr kumimoji="1" lang="ko-KR" altLang="en-US" sz="1600" b="0" i="0" u="none" strike="noStrike" cap="none" spc="-10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 농어촌생활용수개발</a:t>
                      </a:r>
                      <a:endParaRPr kumimoji="1" lang="en-US" altLang="ko-KR" sz="1600" b="0" i="0" u="none" strike="noStrike" cap="none" spc="-1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1,700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관로공사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용화 농어촌생활용수개발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식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1,429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058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63409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마을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상수도</a:t>
                      </a:r>
                      <a:endParaRPr lang="en-US" altLang="ko-KR" sz="1600" dirty="0" smtClean="0"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algn="ctr" latinLnBrk="1"/>
                      <a:r>
                        <a:rPr lang="ko-KR" altLang="en-US" sz="1600" dirty="0" smtClean="0">
                          <a:latin typeface="HY견고딕" pitchFamily="18" charset="-127"/>
                          <a:ea typeface="HY견고딕" pitchFamily="18" charset="-127"/>
                        </a:rPr>
                        <a:t>신설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명덕리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1.5</a:t>
                      </a:r>
                      <a:endParaRPr lang="ko-KR" altLang="en-US" sz="1600" dirty="0">
                        <a:solidFill>
                          <a:srgbClr val="FF0000"/>
                        </a:solidFill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  <a:latin typeface="HY견고딕" pitchFamily="18" charset="-127"/>
                          <a:ea typeface="HY견고딕" pitchFamily="18" charset="-127"/>
                        </a:rPr>
                        <a:t>160</a:t>
                      </a:r>
                      <a:endParaRPr lang="ko-KR" altLang="en-US" sz="1600" dirty="0">
                        <a:solidFill>
                          <a:srgbClr val="FF0000"/>
                        </a:solidFill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4863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둔전리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섬밭골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1 2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1">
                        <a:lnSpc>
                          <a:spcPct val="150000"/>
                        </a:lnSpc>
                      </a:pPr>
                      <a:r>
                        <a:rPr lang="en-US" altLang="ko-KR" sz="1600" dirty="0" smtClean="0">
                          <a:latin typeface="HY견고딕" pitchFamily="18" charset="-127"/>
                          <a:ea typeface="HY견고딕" pitchFamily="18" charset="-127"/>
                        </a:rPr>
                        <a:t> 140</a:t>
                      </a:r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73591</TotalTime>
  <Words>333</Words>
  <Application>Microsoft Office PowerPoint</Application>
  <PresentationFormat>화면 슬라이드 쇼(4:3)</PresentationFormat>
  <Paragraphs>84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11381</cp:revision>
  <dcterms:modified xsi:type="dcterms:W3CDTF">2016-05-27T09:06:51Z</dcterms:modified>
</cp:coreProperties>
</file>