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7D4C1-B014-4EAC-BF5C-C4E81ABEFA2C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C17B4-9C47-42F4-9575-9A749544926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C320-F40A-4C11-86E7-A806475A50A3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482D-D91E-43B4-9522-A0E787F748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1470" y="4652777"/>
            <a:ext cx="9144000" cy="181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개발행위허가제한지역 검토 용역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취수원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제한지역 지정 타당성 검토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계약 및 착공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-71438" y="357166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노후관교체공사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율리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750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배수관 교체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(L=3.6km)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71438" y="2500306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신규관로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조사측량 및 주민의견 수렴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2020-02-06T05:32:20Z</dcterms:created>
  <dcterms:modified xsi:type="dcterms:W3CDTF">2020-02-06T05:36:31Z</dcterms:modified>
</cp:coreProperties>
</file>