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7D4C1-B014-4EAC-BF5C-C4E81ABEFA2C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C17B4-9C47-42F4-9575-9A749544926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5" y="8688336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1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320-F40A-4C11-86E7-A806475A50A3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482D-D91E-43B4-9522-A0E787F748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320-F40A-4C11-86E7-A806475A50A3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482D-D91E-43B4-9522-A0E787F748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320-F40A-4C11-86E7-A806475A50A3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482D-D91E-43B4-9522-A0E787F748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320-F40A-4C11-86E7-A806475A50A3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482D-D91E-43B4-9522-A0E787F748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320-F40A-4C11-86E7-A806475A50A3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482D-D91E-43B4-9522-A0E787F748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320-F40A-4C11-86E7-A806475A50A3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482D-D91E-43B4-9522-A0E787F748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320-F40A-4C11-86E7-A806475A50A3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482D-D91E-43B4-9522-A0E787F748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320-F40A-4C11-86E7-A806475A50A3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482D-D91E-43B4-9522-A0E787F748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320-F40A-4C11-86E7-A806475A50A3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482D-D91E-43B4-9522-A0E787F748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320-F40A-4C11-86E7-A806475A50A3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482D-D91E-43B4-9522-A0E787F748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320-F40A-4C11-86E7-A806475A50A3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482D-D91E-43B4-9522-A0E787F748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2C320-F40A-4C11-86E7-A806475A50A3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0482D-D91E-43B4-9522-A0E787F748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71470" y="4652777"/>
            <a:ext cx="9144000" cy="181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개발행위허가제한지역 검토 용역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궁촌리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궁촌댐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취수원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제한지역 지정 타당성 검토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계약 및 착공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60800" lvl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spect="1" noChangeArrowheads="1"/>
          </p:cNvSpPr>
          <p:nvPr/>
        </p:nvSpPr>
        <p:spPr bwMode="auto">
          <a:xfrm>
            <a:off x="-71438" y="357166"/>
            <a:ext cx="935834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노후관교체공사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율리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마을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750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노후 배수관 교체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(L=3.6km)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실시설계용역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착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</a:t>
            </a:r>
            <a:endParaRPr lang="en-US" altLang="ko-KR" sz="2400" b="1" kern="0" dirty="0" smtClean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spect="1" noChangeArrowheads="1"/>
          </p:cNvSpPr>
          <p:nvPr/>
        </p:nvSpPr>
        <p:spPr bwMode="auto">
          <a:xfrm>
            <a:off x="-71438" y="2500306"/>
            <a:ext cx="935834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확장사업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유점리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마을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신규관로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부설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(L=2.2km)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조사측량 및 주민의견 수렴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88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2020-02-06T05:32:20Z</dcterms:created>
  <dcterms:modified xsi:type="dcterms:W3CDTF">2020-02-06T05:36:31Z</dcterms:modified>
</cp:coreProperties>
</file>