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7"/>
  </p:notesMasterIdLst>
  <p:handoutMasterIdLst>
    <p:handoutMasterId r:id="rId8"/>
  </p:handoutMasterIdLst>
  <p:sldIdLst>
    <p:sldId id="5819" r:id="rId2"/>
    <p:sldId id="5818" r:id="rId3"/>
    <p:sldId id="5812" r:id="rId4"/>
    <p:sldId id="5813" r:id="rId5"/>
    <p:sldId id="5816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426" y="-30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2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548680"/>
            <a:ext cx="864393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체납요금 징수 및 급수정지처분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3.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18.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spc="100" dirty="0" err="1" smtClean="0">
                <a:latin typeface="HY헤드라인M" pitchFamily="18" charset="-127"/>
                <a:ea typeface="HY헤드라인M" pitchFamily="18" charset="-127"/>
              </a:rPr>
              <a:t>개월이상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상수도요금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미납자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(495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급수정지처분 근거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수도급수 조례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시행규칙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3429000"/>
            <a:ext cx="8678862" cy="281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원수 대장균 검사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2. ~ 3. 18.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학산정수장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㈜한국환경시험연구소 의뢰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검사완료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404664"/>
            <a:ext cx="871537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원수 분기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반기 수질 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14. ~ 3. 25.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업 </a:t>
            </a: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취수구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착수정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착수정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학산 지하수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검사기관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충북 보건환경 연구원</a:t>
            </a:r>
            <a:endParaRPr lang="en-US" altLang="ko-KR" sz="2400" b="1" kern="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latin typeface="HY헤드라인M" pitchFamily="18" charset="-127"/>
                <a:ea typeface="HY헤드라인M" pitchFamily="18" charset="-127"/>
              </a:rPr>
              <a:t>사 업 </a:t>
            </a:r>
            <a:r>
              <a:rPr lang="ko-KR" altLang="en-US" sz="2400" b="1" kern="0" spc="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검사완료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789040"/>
            <a:ext cx="8715375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배수지 및 침전지 청소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21. ~ 4. 29.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15,665㎡)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청소완료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548680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 펜스설치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발주 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334m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불법어업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오염방지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3500438"/>
            <a:ext cx="8929687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가압펌프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교체공사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라인형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37kw ,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50hp)</a:t>
            </a:r>
            <a:r>
              <a:rPr lang="en-US" altLang="ko-KR" sz="2400" dirty="0"/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교체완료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51520" y="476672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51520" y="1124743"/>
          <a:ext cx="8678166" cy="5398727"/>
        </p:xfrm>
        <a:graphic>
          <a:graphicData uri="http://schemas.openxmlformats.org/drawingml/2006/table">
            <a:tbl>
              <a:tblPr/>
              <a:tblGrid>
                <a:gridCol w="1224136"/>
                <a:gridCol w="2808312"/>
                <a:gridCol w="936104"/>
                <a:gridCol w="1008112"/>
                <a:gridCol w="2016224"/>
                <a:gridCol w="685278"/>
              </a:tblGrid>
              <a:tr h="732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5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4,549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상수도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중가리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묵은점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집행 및 착공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909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괴목리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국촌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5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고당리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옥계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 및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  2.0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설계용역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</a:t>
                      </a:r>
                      <a:r>
                        <a:rPr kumimoji="1" lang="en-US" altLang="ko-KR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 농어촌생활용수개발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1,700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차분 착공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1,429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관로매설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마을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상수도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신설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명덕리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설계용역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058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지내리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모리지구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120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  </a:t>
                      </a:r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집행 및 착공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363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둔전리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섬밭골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1 2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140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73150</TotalTime>
  <Words>368</Words>
  <Application>Microsoft Office PowerPoint</Application>
  <PresentationFormat>화면 슬라이드 쇼(4:3)</PresentationFormat>
  <Paragraphs>93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11333</cp:revision>
  <dcterms:modified xsi:type="dcterms:W3CDTF">2016-02-24T07:30:20Z</dcterms:modified>
</cp:coreProperties>
</file>