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7"/>
  </p:notesMasterIdLst>
  <p:handoutMasterIdLst>
    <p:handoutMasterId r:id="rId8"/>
  </p:handoutMasterIdLst>
  <p:sldIdLst>
    <p:sldId id="5822" r:id="rId2"/>
    <p:sldId id="5820" r:id="rId3"/>
    <p:sldId id="5821" r:id="rId4"/>
    <p:sldId id="5825" r:id="rId5"/>
    <p:sldId id="5824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4338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  <p:pic>
        <p:nvPicPr>
          <p:cNvPr id="7" name="그림 6" descr="20171227_093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-214338"/>
            <a:ext cx="9358346" cy="7429552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4924" y="44450"/>
          <a:ext cx="382269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695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상수도사업소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214290"/>
            <a:ext cx="8858250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궁촌정수장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CCTV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교체 및 설치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2018.01.02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01.22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량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CCTV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설치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25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궁촌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배출수지 및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취수댐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관리용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CCTV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설치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3" y="3929063"/>
            <a:ext cx="8786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3286124"/>
            <a:ext cx="8858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3-2.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수질 검사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2018.01.01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01.31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검사대상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검사기관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충청북도 보건환경연구원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 기관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정수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주간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수도꼭지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급수과정별 검사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원수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대장균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 검사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75" y="214313"/>
            <a:ext cx="8715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3-3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슬러지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처리 용역 계약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용역기간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1. 1. ~ 12. 31.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량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궁촌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정수장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슬러지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550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톤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46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정수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슬러지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운반 및 처리 업체 선정 및 계약</a:t>
            </a: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3" y="3929063"/>
            <a:ext cx="8786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동절기 수도 동파예방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홍보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9275"/>
            <a:ext cx="875033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상수도사업소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2017.12.28.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651" y="2205038"/>
          <a:ext cx="7674002" cy="2356037"/>
        </p:xfrm>
        <a:graphic>
          <a:graphicData uri="http://schemas.openxmlformats.org/drawingml/2006/table">
            <a:tbl>
              <a:tblPr firstRow="1" bandRow="1"/>
              <a:tblGrid>
                <a:gridCol w="1816085"/>
                <a:gridCol w="1428760"/>
                <a:gridCol w="1500198"/>
                <a:gridCol w="1785950"/>
                <a:gridCol w="1143009"/>
              </a:tblGrid>
              <a:tr h="5048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27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mtClean="0">
                          <a:latin typeface="HY헤드라인M" pitchFamily="18" charset="-127"/>
                          <a:ea typeface="HY헤드라인M" pitchFamily="18" charset="-127"/>
                        </a:rPr>
                        <a:t>165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수도경영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217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수도시설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정수관리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134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4621217"/>
            <a:ext cx="8750330" cy="187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추진대책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전입대상자 지속적 발굴 및 신속 전입 추진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74761</TotalTime>
  <Words>209</Words>
  <Application>Microsoft Office PowerPoint</Application>
  <PresentationFormat>화면 슬라이드 쇼(4:3)</PresentationFormat>
  <Paragraphs>56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11466</cp:revision>
  <dcterms:modified xsi:type="dcterms:W3CDTF">2017-12-29T06:19:17Z</dcterms:modified>
</cp:coreProperties>
</file>