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8"/>
  </p:notesMasterIdLst>
  <p:handoutMasterIdLst>
    <p:handoutMasterId r:id="rId9"/>
  </p:handoutMasterIdLst>
  <p:sldIdLst>
    <p:sldId id="5819" r:id="rId2"/>
    <p:sldId id="5820" r:id="rId3"/>
    <p:sldId id="5821" r:id="rId4"/>
    <p:sldId id="5824" r:id="rId5"/>
    <p:sldId id="5822" r:id="rId6"/>
    <p:sldId id="5823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2018-02-01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4338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  <p:pic>
        <p:nvPicPr>
          <p:cNvPr id="6" name="그림 5" descr="20171107_1106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-214338"/>
            <a:ext cx="9358346" cy="7429552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4924" y="44450"/>
          <a:ext cx="382269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695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상수도사업소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3286124"/>
            <a:ext cx="88582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국가안전 대진단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05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03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30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점 검 반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정수관리팀장 </a:t>
            </a:r>
            <a:r>
              <a:rPr lang="ko-KR" altLang="en-US" sz="2400" b="1" kern="0" smtClean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kern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취</a:t>
            </a:r>
            <a:r>
              <a:rPr lang="en-US" altLang="ko-KR" sz="2400" dirty="0"/>
              <a:t>•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정수장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3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배수지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가압장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상수도분야 시설물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구조물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점검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600" b="1" kern="0" dirty="0">
                <a:latin typeface="HY헤드라인M" pitchFamily="18" charset="-127"/>
                <a:ea typeface="HY헤드라인M" pitchFamily="18" charset="-127"/>
              </a:rPr>
              <a:t>                         </a:t>
            </a:r>
            <a:r>
              <a:rPr lang="en-US" altLang="ko-KR" b="1" kern="0" dirty="0">
                <a:latin typeface="HY헤드라인M" pitchFamily="18" charset="-127"/>
                <a:ea typeface="HY헤드라인M" pitchFamily="18" charset="-127"/>
              </a:rPr>
              <a:t>※『2018 </a:t>
            </a: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상반기 상수도 시설물 점검</a:t>
            </a:r>
            <a:r>
              <a:rPr lang="en-US" altLang="ko-KR" b="1" kern="0" dirty="0">
                <a:latin typeface="HY헤드라인M" pitchFamily="18" charset="-127"/>
                <a:ea typeface="HY헤드라인M" pitchFamily="18" charset="-127"/>
              </a:rPr>
              <a:t>』</a:t>
            </a: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 병행 추진</a:t>
            </a:r>
            <a:endParaRPr lang="en-US" altLang="ko-KR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3929063"/>
            <a:ext cx="8786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285728"/>
            <a:ext cx="88582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물 수요관리 시행계획 수립 용역 발주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~ 09.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과업내용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물 수요대상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기초현황 분석 및 재정계획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계획 수립 및 계약의뢰</a:t>
            </a:r>
            <a:endParaRPr lang="en-US" altLang="ko-KR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3929063"/>
            <a:ext cx="8786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75" y="3286144"/>
            <a:ext cx="8858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수질 검사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smtClean="0">
                <a:latin typeface="HY헤드라인M" pitchFamily="18" charset="-127"/>
                <a:ea typeface="HY헤드라인M" pitchFamily="18" charset="-127"/>
              </a:rPr>
              <a:t>28.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정수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주간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수도꼭지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원수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대장균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 검사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285728"/>
            <a:ext cx="88582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추풍령배수지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재소독설비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정비 및 교체공사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28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150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재소독설비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공사 착공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85720" y="214290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5-5.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792979"/>
          <a:ext cx="8643998" cy="5155809"/>
        </p:xfrm>
        <a:graphic>
          <a:graphicData uri="http://schemas.openxmlformats.org/drawingml/2006/table">
            <a:tbl>
              <a:tblPr/>
              <a:tblGrid>
                <a:gridCol w="1857388"/>
                <a:gridCol w="1714512"/>
                <a:gridCol w="1857388"/>
                <a:gridCol w="1071570"/>
                <a:gridCol w="1500198"/>
                <a:gridCol w="642942"/>
              </a:tblGrid>
              <a:tr h="393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(km)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244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92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낙후지역먹는물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수질개선사업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영동읍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화신리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절골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L=1.0km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93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용화면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창곡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농어촌생활용수 개발사업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용화리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L=1.2km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75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12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낙후지역먹는물수질개선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사업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배수지정비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영동읍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주곡리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외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개소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물탱크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90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농어촌생활용수 개발사업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도대리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실시설계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L=11.7km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286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실시설계용역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90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노후관교체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공사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송호리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양산면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송호리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실시설계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L=2.0km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실시설계용역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동절기 수도 동파예방 홍보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신문게재 및 홈페이지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9275"/>
            <a:ext cx="875033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상수도사업소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2018.01.31.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651" y="2205038"/>
          <a:ext cx="7674002" cy="2356037"/>
        </p:xfrm>
        <a:graphic>
          <a:graphicData uri="http://schemas.openxmlformats.org/drawingml/2006/table">
            <a:tbl>
              <a:tblPr firstRow="1" bandRow="1"/>
              <a:tblGrid>
                <a:gridCol w="1816085"/>
                <a:gridCol w="1428760"/>
                <a:gridCol w="1500198"/>
                <a:gridCol w="1785950"/>
                <a:gridCol w="1143009"/>
              </a:tblGrid>
              <a:tr h="504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27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5.2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수도경영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16.6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수도시설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정수관리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4621217"/>
            <a:ext cx="8750330" cy="187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추진대책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전입대상자 지속적 발굴 및 신속 전입 추진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74828</TotalTime>
  <Words>346</Words>
  <Application>Microsoft Office PowerPoint</Application>
  <PresentationFormat>화면 슬라이드 쇼(4:3)</PresentationFormat>
  <Paragraphs>109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11473</cp:revision>
  <dcterms:modified xsi:type="dcterms:W3CDTF">2018-02-01T05:29:03Z</dcterms:modified>
</cp:coreProperties>
</file>