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A8923-1AB2-4710-B4C3-4BD5A8FDABA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7DB2-6870-4BC4-B22D-9DE24EDA06C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E8E1-B3C1-4E75-A8C4-7B3BA96BF67A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6E6A-103B-42F0-8479-462CD976E3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1470" y="428604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원격누수감지시스템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설치사업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235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누수탐지기 및 전자유량계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553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납품 및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3"/>
          <p:cNvSpPr>
            <a:spLocks noChangeAspect="1" noChangeArrowheads="1"/>
          </p:cNvSpPr>
          <p:nvPr/>
        </p:nvSpPr>
        <p:spPr bwMode="auto">
          <a:xfrm>
            <a:off x="68134" y="2464587"/>
            <a:ext cx="9147336" cy="175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먹는물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수질개선사업 추진</a:t>
            </a:r>
            <a:endParaRPr lang="en-US" altLang="ko-KR" sz="28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(L=15.0km)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70" y="4572023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유량계 시설 유지관리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92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영동정수장외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dirty="0" smtClean="0"/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약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지방상수도 시설물 유량계 정기 점검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2020-01-22T04:10:19Z</dcterms:created>
  <dcterms:modified xsi:type="dcterms:W3CDTF">2020-01-22T04:11:25Z</dcterms:modified>
</cp:coreProperties>
</file>