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3A8923-1AB2-4710-B4C3-4BD5A8FDABAA}" type="datetimeFigureOut">
              <a:rPr lang="ko-KR" altLang="en-US" smtClean="0"/>
              <a:t>2020-01-22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557DB2-6870-4BC4-B22D-9DE24EDA06C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 txBox="1">
            <a:spLocks noGrp="1" noChangeArrowheads="1"/>
          </p:cNvSpPr>
          <p:nvPr/>
        </p:nvSpPr>
        <p:spPr bwMode="auto">
          <a:xfrm>
            <a:off x="3885725" y="8688336"/>
            <a:ext cx="2972280" cy="455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14" tIns="45344" rIns="90714" bIns="45344" anchor="b"/>
          <a:lstStyle/>
          <a:p>
            <a:pPr algn="r" defTabSz="879741">
              <a:lnSpc>
                <a:spcPct val="150000"/>
              </a:lnSpc>
              <a:buClr>
                <a:srgbClr val="FFFF00"/>
              </a:buClr>
              <a:buSzPct val="60000"/>
            </a:pPr>
            <a:fld id="{CE2DD4AB-A9C3-4498-BDDD-269677352947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charset="-127"/>
                <a:sym typeface="Symbol" pitchFamily="18" charset="2"/>
              </a:rPr>
              <a:pPr algn="r" defTabSz="879741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charset="-127"/>
              <a:sym typeface="Symbol" pitchFamily="18" charset="2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881" y="4343436"/>
            <a:ext cx="5482241" cy="4114143"/>
          </a:xfrm>
          <a:noFill/>
          <a:ln/>
        </p:spPr>
        <p:txBody>
          <a:bodyPr lIns="90705" tIns="45339" rIns="90705" bIns="45339"/>
          <a:lstStyle/>
          <a:p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0395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dirty="0" smtClean="0"/>
          </a:p>
        </p:txBody>
      </p:sp>
      <p:sp>
        <p:nvSpPr>
          <p:cNvPr id="17412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8244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1pPr>
            <a:lvl2pPr marL="741910" indent="-285350" defTabSz="878244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2pPr>
            <a:lvl3pPr marL="1141400" indent="-228280" defTabSz="878244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3pPr>
            <a:lvl4pPr marL="1597960" indent="-228280" defTabSz="878244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4pPr>
            <a:lvl5pPr marL="2054520" indent="-228280" defTabSz="878244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5pPr>
            <a:lvl6pPr marL="2511080" indent="-228280" defTabSz="87824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6pPr>
            <a:lvl7pPr marL="2967639" indent="-228280" defTabSz="87824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7pPr>
            <a:lvl8pPr marL="3424199" indent="-228280" defTabSz="87824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8pPr>
            <a:lvl9pPr marL="3880759" indent="-228280" defTabSz="87824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9pPr>
          </a:lstStyle>
          <a:p>
            <a:pPr eaLnBrk="1" hangingPunct="1"/>
            <a:fld id="{851F1044-E2F4-49DD-83F9-CB80C75BEDC2}" type="slidenum">
              <a:rPr lang="en-US" altLang="ko-KR" smtClean="0">
                <a:latin typeface="Times New Roman" pitchFamily="18" charset="0"/>
                <a:ea typeface="굴림" pitchFamily="50" charset="-127"/>
              </a:rPr>
              <a:pPr eaLnBrk="1" hangingPunct="1"/>
              <a:t>2</a:t>
            </a:fld>
            <a:endParaRPr lang="en-US" altLang="ko-KR" smtClean="0">
              <a:latin typeface="Times New Roman" pitchFamily="18" charset="0"/>
              <a:ea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874292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3E8E1-B3C1-4E75-A8C4-7B3BA96BF67A}" type="datetimeFigureOut">
              <a:rPr lang="ko-KR" altLang="en-US" smtClean="0"/>
              <a:t>2020-01-22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6E6A-103B-42F0-8479-462CD976E37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3E8E1-B3C1-4E75-A8C4-7B3BA96BF67A}" type="datetimeFigureOut">
              <a:rPr lang="ko-KR" altLang="en-US" smtClean="0"/>
              <a:t>2020-01-22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6E6A-103B-42F0-8479-462CD976E37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3E8E1-B3C1-4E75-A8C4-7B3BA96BF67A}" type="datetimeFigureOut">
              <a:rPr lang="ko-KR" altLang="en-US" smtClean="0"/>
              <a:t>2020-01-22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6E6A-103B-42F0-8479-462CD976E37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3E8E1-B3C1-4E75-A8C4-7B3BA96BF67A}" type="datetimeFigureOut">
              <a:rPr lang="ko-KR" altLang="en-US" smtClean="0"/>
              <a:t>2020-01-22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6E6A-103B-42F0-8479-462CD976E37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3E8E1-B3C1-4E75-A8C4-7B3BA96BF67A}" type="datetimeFigureOut">
              <a:rPr lang="ko-KR" altLang="en-US" smtClean="0"/>
              <a:t>2020-01-22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6E6A-103B-42F0-8479-462CD976E37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3E8E1-B3C1-4E75-A8C4-7B3BA96BF67A}" type="datetimeFigureOut">
              <a:rPr lang="ko-KR" altLang="en-US" smtClean="0"/>
              <a:t>2020-01-22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6E6A-103B-42F0-8479-462CD976E37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3E8E1-B3C1-4E75-A8C4-7B3BA96BF67A}" type="datetimeFigureOut">
              <a:rPr lang="ko-KR" altLang="en-US" smtClean="0"/>
              <a:t>2020-01-22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6E6A-103B-42F0-8479-462CD976E37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3E8E1-B3C1-4E75-A8C4-7B3BA96BF67A}" type="datetimeFigureOut">
              <a:rPr lang="ko-KR" altLang="en-US" smtClean="0"/>
              <a:t>2020-01-22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6E6A-103B-42F0-8479-462CD976E37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3E8E1-B3C1-4E75-A8C4-7B3BA96BF67A}" type="datetimeFigureOut">
              <a:rPr lang="ko-KR" altLang="en-US" smtClean="0"/>
              <a:t>2020-01-22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6E6A-103B-42F0-8479-462CD976E37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3E8E1-B3C1-4E75-A8C4-7B3BA96BF67A}" type="datetimeFigureOut">
              <a:rPr lang="ko-KR" altLang="en-US" smtClean="0"/>
              <a:t>2020-01-22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6E6A-103B-42F0-8479-462CD976E37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3E8E1-B3C1-4E75-A8C4-7B3BA96BF67A}" type="datetimeFigureOut">
              <a:rPr lang="ko-KR" altLang="en-US" smtClean="0"/>
              <a:t>2020-01-22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6E6A-103B-42F0-8479-462CD976E37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03E8E1-B3C1-4E75-A8C4-7B3BA96BF67A}" type="datetimeFigureOut">
              <a:rPr lang="ko-KR" altLang="en-US" smtClean="0"/>
              <a:t>2020-01-22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86E6A-103B-42F0-8479-462CD976E37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899592" y="2082798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 수 도 사 업 소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71470" y="428604"/>
            <a:ext cx="9144000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latin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원격누수감지시스템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설치사업 추진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7920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학산면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서산리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개 마을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235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7920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누수탐지기 및 전자유량계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553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대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납품 및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설치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262800" lvl="1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262800" lvl="1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5" name="Rectangle 3"/>
          <p:cNvSpPr>
            <a:spLocks noChangeAspect="1" noChangeArrowheads="1"/>
          </p:cNvSpPr>
          <p:nvPr/>
        </p:nvSpPr>
        <p:spPr bwMode="auto">
          <a:xfrm>
            <a:off x="68134" y="2464587"/>
            <a:ext cx="9147336" cy="17502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3-2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낙후지역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먹는물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수질개선사업 추진</a:t>
            </a:r>
            <a:endParaRPr lang="en-US" altLang="ko-KR" sz="2800" b="1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7920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학산면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황산리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용산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죽촌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모정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일원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1,500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7920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관로개량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(L=15.0km) /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실시설계용역 집행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71470" y="4572023"/>
            <a:ext cx="9144000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latin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유량계 시설 유지관리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용역 집행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7920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영동정수장외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30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ko-KR" altLang="en-US" sz="2400" b="1" dirty="0" smtClean="0"/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30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계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약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7920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지방상수도 시설물 유량계 정기 점검</a:t>
            </a:r>
            <a:endParaRPr lang="en-US" altLang="ko-KR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262800" lvl="1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262800" lvl="1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262800" lvl="1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81173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86</Words>
  <Application>Microsoft Office PowerPoint</Application>
  <PresentationFormat>화면 슬라이드 쇼(4:3)</PresentationFormat>
  <Paragraphs>14</Paragraphs>
  <Slides>2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슬라이드 1</vt:lpstr>
      <vt:lpstr>슬라이드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owner</cp:lastModifiedBy>
  <cp:revision>1</cp:revision>
  <dcterms:created xsi:type="dcterms:W3CDTF">2020-01-22T04:10:19Z</dcterms:created>
  <dcterms:modified xsi:type="dcterms:W3CDTF">2020-01-22T04:11:25Z</dcterms:modified>
</cp:coreProperties>
</file>