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6"/>
  </p:notesMasterIdLst>
  <p:handoutMasterIdLst>
    <p:handoutMasterId r:id="rId7"/>
  </p:handoutMasterIdLst>
  <p:sldIdLst>
    <p:sldId id="5819" r:id="rId2"/>
    <p:sldId id="5820" r:id="rId3"/>
    <p:sldId id="5827" r:id="rId4"/>
    <p:sldId id="5816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2017-02-24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6" name="그림 5" descr="사본 -20170209_15084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346" y="-285776"/>
            <a:ext cx="9358346" cy="7429552"/>
          </a:xfrm>
          <a:prstGeom prst="rect">
            <a:avLst/>
          </a:prstGeom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500166" y="3571876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00042"/>
            <a:ext cx="867886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지방공기업 경영평가 대비 경영진단 용역 발주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17. 3. ~ 6. (3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비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입찰 의뢰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3286124"/>
            <a:ext cx="867886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2017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지방공기업 경영평가에 따른 자료 제출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평가시기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17. 4. ~ 5.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요금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현실화율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평가 지표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spc="-15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자료제출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17. 3. 31.(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 평가기관 제출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평가기관 추후통보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0" lang="ko-KR" altLang="en-US" sz="2000" b="1" spc="-1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500042"/>
            <a:ext cx="878687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농어촌 생활용수 개발사업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서송원리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1,200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L=3.9km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토공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관로매설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3500438"/>
            <a:ext cx="8715375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궁촌정수장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정수배관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교체공사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17. 3. 20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3. 24.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400A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노후된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정수배관 교체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51520" y="476672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85720" y="1285861"/>
          <a:ext cx="8678166" cy="4863013"/>
        </p:xfrm>
        <a:graphic>
          <a:graphicData uri="http://schemas.openxmlformats.org/drawingml/2006/table">
            <a:tbl>
              <a:tblPr/>
              <a:tblGrid>
                <a:gridCol w="1500198"/>
                <a:gridCol w="2500330"/>
                <a:gridCol w="1500198"/>
                <a:gridCol w="1000132"/>
                <a:gridCol w="1785950"/>
                <a:gridCol w="391358"/>
              </a:tblGrid>
              <a:tr h="640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3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1,580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840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농어촌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생활용수개발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3.9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1,200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143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유수율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제고사업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지봉리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행동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배수관로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재착공</a:t>
                      </a:r>
                      <a:endParaRPr lang="en-US" altLang="ko-KR" sz="1600" dirty="0" smtClean="0">
                        <a:solidFill>
                          <a:schemeClr val="tx1"/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작은대실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배수관로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재착공</a:t>
                      </a:r>
                      <a:endParaRPr lang="en-US" altLang="ko-KR" sz="1600" dirty="0" smtClean="0">
                        <a:solidFill>
                          <a:schemeClr val="tx1"/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7584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소규모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수도시설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개량사업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80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lang="en-US" altLang="ko-KR" sz="1600" dirty="0" smtClean="0">
                        <a:solidFill>
                          <a:schemeClr val="tx1"/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430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하도대리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하도대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136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tx1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lang="en-US" altLang="ko-KR" sz="1600" dirty="0" smtClean="0">
                        <a:solidFill>
                          <a:schemeClr val="tx1"/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75017</TotalTime>
  <Words>231</Words>
  <Application>Microsoft Office PowerPoint</Application>
  <PresentationFormat>화면 슬라이드 쇼(4:3)</PresentationFormat>
  <Paragraphs>62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11456</cp:revision>
  <dcterms:modified xsi:type="dcterms:W3CDTF">2017-02-24T03:34:04Z</dcterms:modified>
</cp:coreProperties>
</file>