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9302" r:id="rId1"/>
  </p:sldMasterIdLst>
  <p:notesMasterIdLst>
    <p:notesMasterId r:id="rId6"/>
  </p:notesMasterIdLst>
  <p:handoutMasterIdLst>
    <p:handoutMasterId r:id="rId7"/>
  </p:handoutMasterIdLst>
  <p:sldIdLst>
    <p:sldId id="5819" r:id="rId2"/>
    <p:sldId id="5820" r:id="rId3"/>
    <p:sldId id="5827" r:id="rId4"/>
    <p:sldId id="5816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B036"/>
    <a:srgbClr val="05AB0D"/>
    <a:srgbClr val="0000FF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504" y="-3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8CDCD98D-A6AC-4FAD-A62F-E27C1B289E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AEE665A-FEE3-4E9C-8843-9692618D60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9326E-FAD4-4033-80A7-0AC905CABB45}" type="datetimeFigureOut">
              <a:rPr lang="ko-KR" altLang="en-US"/>
              <a:pPr>
                <a:defRPr/>
              </a:pPr>
              <a:t>2017-02-24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D3E9B-FFD4-4A9C-988E-96B4C0F79C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90952-6FA4-4B8A-888D-D0D9C4A433DF}" type="datetimeFigureOut">
              <a:rPr lang="ko-KR" altLang="en-US"/>
              <a:pPr>
                <a:defRPr/>
              </a:pPr>
              <a:t>2017-02-24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D2F0-2AC1-4174-80F8-699743AD208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348F-DDF2-4A01-9F60-8C791F75480E}" type="datetimeFigureOut">
              <a:rPr lang="ko-KR" altLang="en-US"/>
              <a:pPr>
                <a:defRPr/>
              </a:pPr>
              <a:t>2017-02-24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7BDB-A6DA-4FD7-BD51-79993A8EE2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72C51-A86D-4022-BA86-346C4DD0BD58}" type="datetimeFigureOut">
              <a:rPr lang="ko-KR" altLang="en-US"/>
              <a:pPr>
                <a:defRPr/>
              </a:pPr>
              <a:t>2017-02-24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FEEC0-38AB-478B-A20F-4C76D8C9F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5F6BF-665F-43E1-8B44-30396FDD6E7E}" type="datetimeFigureOut">
              <a:rPr lang="ko-KR" altLang="en-US"/>
              <a:pPr>
                <a:defRPr/>
              </a:pPr>
              <a:t>2017-02-24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363C8-2520-46C5-860B-20BD2C07BC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03006-35D4-4ACB-B7AD-508991DF4C4E}" type="datetimeFigureOut">
              <a:rPr lang="ko-KR" altLang="en-US"/>
              <a:pPr>
                <a:defRPr/>
              </a:pPr>
              <a:t>2017-02-24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139D8-B6B9-4760-9B0A-89AEECE17D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403BF-BD9E-4A72-93F5-49C6EB721959}" type="datetimeFigureOut">
              <a:rPr lang="ko-KR" altLang="en-US"/>
              <a:pPr>
                <a:defRPr/>
              </a:pPr>
              <a:t>2017-02-24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952C-B8AC-4EDC-811A-27883F21E4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9D772-661C-4821-92CC-ADD0A9A5296C}" type="datetimeFigureOut">
              <a:rPr lang="ko-KR" altLang="en-US"/>
              <a:pPr>
                <a:defRPr/>
              </a:pPr>
              <a:t>2017-02-24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CF57-C6A7-44B9-B49A-91D2CF107C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B4D57-049D-423A-A448-C6179DAD0FB4}" type="datetimeFigureOut">
              <a:rPr lang="ko-KR" altLang="en-US"/>
              <a:pPr>
                <a:defRPr/>
              </a:pPr>
              <a:t>2017-02-24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7FE48-7882-4855-8507-DB6EB74E4D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EB05-E0A2-437B-96BD-623746F4EA0E}" type="datetimeFigureOut">
              <a:rPr lang="ko-KR" altLang="en-US"/>
              <a:pPr>
                <a:defRPr/>
              </a:pPr>
              <a:t>2017-02-24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11E16-F542-4BFA-ACAB-786B43CD73C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282AB-8450-457F-B250-DEA66F690884}" type="datetimeFigureOut">
              <a:rPr lang="ko-KR" altLang="en-US"/>
              <a:pPr>
                <a:defRPr/>
              </a:pPr>
              <a:t>2017-02-24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06CB3-0002-4BB7-A7D0-F6CDEF82F8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2F19510-6FFA-4AEC-BFB4-A55CF4FC2EF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2244" r:id="rId1"/>
    <p:sldLayoutId id="2147592245" r:id="rId2"/>
    <p:sldLayoutId id="2147592246" r:id="rId3"/>
    <p:sldLayoutId id="2147592247" r:id="rId4"/>
    <p:sldLayoutId id="2147592248" r:id="rId5"/>
    <p:sldLayoutId id="2147592249" r:id="rId6"/>
    <p:sldLayoutId id="2147592250" r:id="rId7"/>
    <p:sldLayoutId id="2147592251" r:id="rId8"/>
    <p:sldLayoutId id="2147592252" r:id="rId9"/>
    <p:sldLayoutId id="2147592253" r:id="rId10"/>
    <p:sldLayoutId id="2147592254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pic>
        <p:nvPicPr>
          <p:cNvPr id="6" name="그림 5" descr="사본 -20170209_15084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14346" y="-285776"/>
            <a:ext cx="9358346" cy="7429552"/>
          </a:xfrm>
          <a:prstGeom prst="rect">
            <a:avLst/>
          </a:prstGeom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500166" y="3571876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상수도사업소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500042"/>
            <a:ext cx="867886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지방공기업 경영평가 대비 경영진단 용역 발주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: 17. 3. ~ 6. (3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개월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사  업 비 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입찰 의뢰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282" y="3286124"/>
            <a:ext cx="867886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2017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지방공기업 경영평가에 따른 자료 제출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평가대상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평가시기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17. 4. ~ 5.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평가내용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요금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현실화율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평가 지표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en-US" altLang="ko-KR" sz="2400" b="1" spc="-15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자료제출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: 17. 3. 31.(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도 평가기관 제출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평가기관 추후통보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kumimoji="0" lang="ko-KR" altLang="en-US" sz="2000" b="1" spc="-10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500042"/>
            <a:ext cx="878687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 농어촌 생활용수 개발사업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서송원리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일원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1,200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 업 량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L=3.9km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토공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관로매설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3500438"/>
            <a:ext cx="8715375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궁촌정수장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정수배관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교체공사 추진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17. 3. 20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. ~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3. 24.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업 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 량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400A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배관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노후된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정수배관 교체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13" y="3286125"/>
            <a:ext cx="8929687" cy="3214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4"/>
          <p:cNvSpPr>
            <a:spLocks noChangeArrowheads="1"/>
          </p:cNvSpPr>
          <p:nvPr/>
        </p:nvSpPr>
        <p:spPr bwMode="auto">
          <a:xfrm>
            <a:off x="251520" y="476672"/>
            <a:ext cx="381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상수도 공사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추진 </a:t>
            </a:r>
          </a:p>
        </p:txBody>
      </p:sp>
      <p:graphicFrame>
        <p:nvGraphicFramePr>
          <p:cNvPr id="4" name="Group 267"/>
          <p:cNvGraphicFramePr>
            <a:graphicFrameLocks noGrp="1"/>
          </p:cNvGraphicFramePr>
          <p:nvPr/>
        </p:nvGraphicFramePr>
        <p:xfrm>
          <a:off x="285720" y="1285861"/>
          <a:ext cx="8678166" cy="4863013"/>
        </p:xfrm>
        <a:graphic>
          <a:graphicData uri="http://schemas.openxmlformats.org/drawingml/2006/table">
            <a:tbl>
              <a:tblPr/>
              <a:tblGrid>
                <a:gridCol w="1500198"/>
                <a:gridCol w="2500330"/>
                <a:gridCol w="1500198"/>
                <a:gridCol w="1000132"/>
                <a:gridCol w="1785950"/>
                <a:gridCol w="391358"/>
              </a:tblGrid>
              <a:tr h="6409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   업   명  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비  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3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5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`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1,580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840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농어촌</a:t>
                      </a:r>
                      <a:endParaRPr kumimoji="1" lang="en-US" altLang="ko-KR" sz="1600" b="0" i="0" u="none" strike="noStrike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생활용수개발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황간 농어촌생활용수개발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3.9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1,200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관로매설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71438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견고딕" pitchFamily="18" charset="-127"/>
                          <a:ea typeface="HY견고딕" pitchFamily="18" charset="-127"/>
                        </a:rPr>
                        <a:t>유수율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latin typeface="HY견고딕" pitchFamily="18" charset="-127"/>
                          <a:ea typeface="HY견고딕" pitchFamily="18" charset="-127"/>
                        </a:rPr>
                        <a:t>제고사업</a:t>
                      </a:r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추풍령면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지봉리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행동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0.5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98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solidFill>
                            <a:schemeClr val="tx1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배수관로</a:t>
                      </a:r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600" dirty="0" err="1" smtClean="0">
                          <a:solidFill>
                            <a:schemeClr val="tx1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재착공</a:t>
                      </a:r>
                      <a:endParaRPr lang="en-US" altLang="ko-KR" sz="1600" dirty="0" smtClean="0">
                        <a:solidFill>
                          <a:schemeClr val="tx1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7143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상촌면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작은대실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0.5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66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solidFill>
                            <a:schemeClr val="tx1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배수관로</a:t>
                      </a:r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600" dirty="0" err="1" smtClean="0">
                          <a:solidFill>
                            <a:schemeClr val="tx1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재착공</a:t>
                      </a:r>
                      <a:endParaRPr lang="en-US" altLang="ko-KR" sz="1600" dirty="0" smtClean="0">
                        <a:solidFill>
                          <a:schemeClr val="tx1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775846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견고딕" pitchFamily="18" charset="-127"/>
                          <a:ea typeface="HY견고딕" pitchFamily="18" charset="-127"/>
                        </a:rPr>
                        <a:t>소규모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latin typeface="HY견고딕" pitchFamily="18" charset="-127"/>
                          <a:ea typeface="HY견고딕" pitchFamily="18" charset="-127"/>
                        </a:rPr>
                        <a:t>수도시설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latin typeface="HY견고딕" pitchFamily="18" charset="-127"/>
                          <a:ea typeface="HY견고딕" pitchFamily="18" charset="-127"/>
                        </a:rPr>
                        <a:t>개량사업</a:t>
                      </a:r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추풍령면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웅북리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상웅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0.8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80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solidFill>
                            <a:schemeClr val="tx1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관로매설</a:t>
                      </a:r>
                      <a:endParaRPr lang="en-US" altLang="ko-KR" sz="1600" dirty="0" smtClean="0">
                        <a:solidFill>
                          <a:schemeClr val="tx1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7430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상촌면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하도대리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하도대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1.3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136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solidFill>
                            <a:schemeClr val="tx1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관로매설</a:t>
                      </a:r>
                      <a:endParaRPr lang="en-US" altLang="ko-KR" sz="1600" dirty="0" smtClean="0">
                        <a:solidFill>
                          <a:schemeClr val="tx1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75017</TotalTime>
  <Words>231</Words>
  <Application>Microsoft Office PowerPoint</Application>
  <PresentationFormat>화면 슬라이드 쇼(4:3)</PresentationFormat>
  <Paragraphs>62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11456</cp:revision>
  <dcterms:modified xsi:type="dcterms:W3CDTF">2017-02-24T03:34:04Z</dcterms:modified>
</cp:coreProperties>
</file>