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7"/>
  </p:notesMasterIdLst>
  <p:handoutMasterIdLst>
    <p:handoutMasterId r:id="rId8"/>
  </p:handoutMasterIdLst>
  <p:sldIdLst>
    <p:sldId id="5819" r:id="rId2"/>
    <p:sldId id="5820" r:id="rId3"/>
    <p:sldId id="5821" r:id="rId4"/>
    <p:sldId id="5816" r:id="rId5"/>
    <p:sldId id="582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2017-05-26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5" name="그림 4" descr="1495688106697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4346" y="0"/>
            <a:ext cx="9358346" cy="6858000"/>
          </a:xfrm>
          <a:prstGeom prst="rect">
            <a:avLst/>
          </a:prstGeom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500042"/>
            <a:ext cx="885825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수목제거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1. ~ 6.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23.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죽청교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금호교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수목 및 잡초 제거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357562"/>
            <a:ext cx="871537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유수율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제고사업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금정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금촌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90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급수관로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L=480m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관로매설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428875"/>
            <a:ext cx="8715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1000108"/>
            <a:ext cx="87868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시설물 안전 점검 실시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5. ~ 6. 23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견고딕" pitchFamily="18" charset="-127"/>
              </a:rPr>
              <a:t>자체점검반</a:t>
            </a:r>
            <a:r>
              <a:rPr lang="en-US" altLang="ko-KR" sz="2400" b="1" kern="0" dirty="0" smtClean="0">
                <a:latin typeface="HY견고딕" pitchFamily="18" charset="-127"/>
              </a:rPr>
              <a:t>(3</a:t>
            </a:r>
            <a:r>
              <a:rPr lang="ko-KR" altLang="en-US" sz="2400" b="1" kern="0" dirty="0" smtClean="0">
                <a:latin typeface="HY견고딕" pitchFamily="18" charset="-127"/>
              </a:rPr>
              <a:t>명</a:t>
            </a:r>
            <a:r>
              <a:rPr lang="en-US" altLang="ko-KR" sz="2400" b="1" kern="0" dirty="0" smtClean="0">
                <a:latin typeface="HY견고딕" pitchFamily="18" charset="-127"/>
              </a:rPr>
              <a:t>) </a:t>
            </a:r>
            <a:r>
              <a:rPr lang="ko-KR" altLang="en-US" sz="2400" b="1" kern="0" dirty="0" smtClean="0">
                <a:latin typeface="HY견고딕" pitchFamily="18" charset="-127"/>
              </a:rPr>
              <a:t>편성하여 점검 추진</a:t>
            </a:r>
            <a:endParaRPr lang="en-US" altLang="ko-KR" sz="2400" b="1" kern="0" dirty="0">
              <a:latin typeface="HY견고딕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429000"/>
            <a:ext cx="871537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수돗물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평가위원회 개최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상수도사업소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소장실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김영자 위원장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상수도 사업 진행상황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 설명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51520" y="476672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85720" y="1142984"/>
          <a:ext cx="8678166" cy="5024514"/>
        </p:xfrm>
        <a:graphic>
          <a:graphicData uri="http://schemas.openxmlformats.org/drawingml/2006/table">
            <a:tbl>
              <a:tblPr/>
              <a:tblGrid>
                <a:gridCol w="1500198"/>
                <a:gridCol w="2500330"/>
                <a:gridCol w="1643074"/>
                <a:gridCol w="857256"/>
                <a:gridCol w="1785950"/>
                <a:gridCol w="391358"/>
              </a:tblGrid>
              <a:tr h="5818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1,983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03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3.9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1,200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가압장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배수지 설치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03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확장사업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설계리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367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035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유수율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제고사업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금정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522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지방상수도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확장구간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유지보수</a:t>
                      </a:r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회동리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5047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소규모수도시설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개량사업</a:t>
                      </a:r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953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내룡리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142852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</a:t>
            </a: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2017.5.31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14348" y="1643050"/>
          <a:ext cx="8064896" cy="2613395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19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95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수도경영팀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수도시설팀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86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정수관리팀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4572008"/>
            <a:ext cx="8750330" cy="188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전입대상자 지속적 발굴 및 신속 전입 추진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74770</TotalTime>
  <Words>276</Words>
  <Application>Microsoft Office PowerPoint</Application>
  <PresentationFormat>화면 슬라이드 쇼(4:3)</PresentationFormat>
  <Paragraphs>103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11464</cp:revision>
  <dcterms:modified xsi:type="dcterms:W3CDTF">2017-05-26T00:42:44Z</dcterms:modified>
</cp:coreProperties>
</file>