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5948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054" autoAdjust="0"/>
    <p:restoredTop sz="94213" autoAdjust="0"/>
  </p:normalViewPr>
  <p:slideViewPr>
    <p:cSldViewPr>
      <p:cViewPr varScale="1">
        <p:scale>
          <a:sx n="109" d="100"/>
          <a:sy n="109" d="100"/>
        </p:scale>
        <p:origin x="-1734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834" indent="-285321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284" indent="-228257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797" indent="-228257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311" indent="-228257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0824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337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3850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364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572008"/>
            <a:ext cx="9144000" cy="1595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상수도분야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국가안전대진단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시설물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취</a:t>
            </a:r>
            <a:r>
              <a:rPr lang="en-US" altLang="ko-KR" sz="2400" b="1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용산정수장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한국전기안전공사</a:t>
            </a:r>
            <a:r>
              <a:rPr lang="en-US" altLang="ko-KR" sz="2400" b="1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대한산업안전협회 합동점검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460800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" y="714356"/>
            <a:ext cx="91440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소규모수도시설 물탱크 청소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소규모수도시설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물탱크 청소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176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385323"/>
            <a:ext cx="91440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상수원 보호구역 정비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열화상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CCTV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방송장비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64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휀스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설치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L=680m / 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수목제거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A=36,660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98103</TotalTime>
  <Words>84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15612</cp:revision>
  <cp:lastPrinted>2020-04-29T08:24:10Z</cp:lastPrinted>
  <dcterms:modified xsi:type="dcterms:W3CDTF">2020-07-02T06:11:06Z</dcterms:modified>
</cp:coreProperties>
</file>