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6"/>
  </p:notesMasterIdLst>
  <p:handoutMasterIdLst>
    <p:handoutMasterId r:id="rId7"/>
  </p:handoutMasterIdLst>
  <p:sldIdLst>
    <p:sldId id="5819" r:id="rId2"/>
    <p:sldId id="5820" r:id="rId3"/>
    <p:sldId id="5821" r:id="rId4"/>
    <p:sldId id="582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5" name="그림 4" descr="순회설명회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14345" y="-285776"/>
            <a:ext cx="9358346" cy="7429552"/>
          </a:xfrm>
          <a:prstGeom prst="rect">
            <a:avLst/>
          </a:prstGeo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500438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수도시설 개량사업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웅북리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286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L=2.8km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kumimoji="0"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실시설계용역</a:t>
            </a:r>
            <a:endParaRPr kumimoji="0" lang="ko-KR" altLang="en-US" sz="20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57166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황간농어촌생활용수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개발사업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서송원리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상수관로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L=3.9km,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아스콘재포장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A=1,333</a:t>
            </a:r>
            <a:r>
              <a:rPr lang="ko-KR" altLang="en-US" sz="28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관로매설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공사집행</a:t>
            </a: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142875"/>
            <a:ext cx="885825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수질 검사 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1. ~ 2. 28.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충청북도 보건환경연구원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기관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정수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주간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수도꼭지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원수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대장균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월간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3929063"/>
            <a:ext cx="8786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643314"/>
            <a:ext cx="8786812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응집기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교체 추진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6. ~ 5. 6. (90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응집기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교체 설치</a:t>
            </a:r>
            <a:r>
              <a:rPr lang="en-US" altLang="ko-KR" sz="1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115,000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응집기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대설치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전기파넬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2428875"/>
            <a:ext cx="8715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14313" y="285750"/>
            <a:ext cx="87153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휀스설치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2. 8. ~ 4.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30.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상수원보호구역 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기호리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440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메쉬휀스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350m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50,000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설치구간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기호리 마을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태소마을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입구 까지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휀스설치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74662</TotalTime>
  <Words>218</Words>
  <Application>Microsoft Office PowerPoint</Application>
  <PresentationFormat>화면 슬라이드 쇼(4:3)</PresentationFormat>
  <Paragraphs>30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11447</cp:revision>
  <dcterms:modified xsi:type="dcterms:W3CDTF">2017-01-25T07:46:22Z</dcterms:modified>
</cp:coreProperties>
</file>