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89" d="100"/>
          <a:sy n="89" d="100"/>
        </p:scale>
        <p:origin x="-102" y="-1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0" y="785794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(L=3.5km),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감압변실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 및 계약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0" y="2627792"/>
            <a:ext cx="9358346" cy="1872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이설공사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376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L=0.3km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 및 계약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0570"/>
            <a:ext cx="9144000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펜스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기호리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태소마을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앞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/ 49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펜스 설치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식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(L=680M)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착공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97330</TotalTime>
  <Words>83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15549</cp:revision>
  <cp:lastPrinted>2020-04-29T08:24:10Z</cp:lastPrinted>
  <dcterms:modified xsi:type="dcterms:W3CDTF">2020-05-28T01:08:22Z</dcterms:modified>
</cp:coreProperties>
</file>