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2F4A9-7AEE-4094-8BFB-2B61AC68423A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FAB48-18CC-42B0-8157-9399DD36CAC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1C342-BD8C-44A8-8850-990E8D222181}" type="datetimeFigureOut">
              <a:rPr lang="ko-KR" altLang="en-US" smtClean="0"/>
              <a:pPr/>
              <a:t>2020-04-29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0BEBD-5D43-4DB6-A572-4E83545400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71470" y="4714884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내진성능 상세평가 용역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궁촌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/ 400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내진성능상세평가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집행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spect="1" noChangeArrowheads="1"/>
          </p:cNvSpPr>
          <p:nvPr/>
        </p:nvSpPr>
        <p:spPr bwMode="auto">
          <a:xfrm>
            <a:off x="-71470" y="331039"/>
            <a:ext cx="9358346" cy="1812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낙후지역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먹는 물 수질개선사업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아암리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철동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307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관로개량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(L=2.4km)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spect="1" noChangeArrowheads="1"/>
          </p:cNvSpPr>
          <p:nvPr/>
        </p:nvSpPr>
        <p:spPr bwMode="auto">
          <a:xfrm>
            <a:off x="-71438" y="2491597"/>
            <a:ext cx="93583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확장사업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우매리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백화교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반야사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입구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291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급수관로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(L=2.2km)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화면 슬라이드 쇼(4:3)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</cp:revision>
  <dcterms:created xsi:type="dcterms:W3CDTF">2020-04-29T02:01:17Z</dcterms:created>
  <dcterms:modified xsi:type="dcterms:W3CDTF">2020-04-29T02:05:21Z</dcterms:modified>
</cp:coreProperties>
</file>