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D0D3-1865-4E91-A1A7-DE593A93B237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97A6-4952-4057-B614-F56AC7E9D8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9786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5C5-BE27-4BA8-BEA4-7F8C9D1418F7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545F-B6D8-456A-A41E-1E3B49267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2454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60DC-B7DD-472E-BFE4-63EE5134F340}" type="datetimeFigureOut">
              <a:rPr lang="ko-KR" altLang="en-US" smtClean="0"/>
              <a:pPr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786578" y="0"/>
          <a:ext cx="2071702" cy="1243203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414401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2020.01.13.(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08:20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01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주간업무보고 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상황실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01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담당자 </a:t>
                      </a:r>
                      <a:r>
                        <a:rPr lang="en-US" altLang="ko-K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서종호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68134" y="357166"/>
            <a:ext cx="91473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당곡리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확장사업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(L=2.5km)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 용역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643446"/>
            <a:ext cx="885825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여과지 교체공사 지반공사 용역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착수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여과지 교체공사에 따른 대상지층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58319" y="2500306"/>
            <a:ext cx="91473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사부리 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노후관교체공사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480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7920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(L=2.4km)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 용역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91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106</cp:revision>
  <cp:lastPrinted>2019-12-26T01:44:23Z</cp:lastPrinted>
  <dcterms:created xsi:type="dcterms:W3CDTF">2019-11-21T04:03:59Z</dcterms:created>
  <dcterms:modified xsi:type="dcterms:W3CDTF">2020-01-10T08:10:40Z</dcterms:modified>
</cp:coreProperties>
</file>