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DD0D3-1865-4E91-A1A7-DE593A93B237}" type="datetimeFigureOut">
              <a:rPr lang="ko-KR" altLang="en-US" smtClean="0"/>
              <a:pPr/>
              <a:t>2020-01-10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E97A6-4952-4057-B614-F56AC7E9D8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97868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955C5-BE27-4BA8-BEA4-7F8C9D1418F7}" type="datetimeFigureOut">
              <a:rPr lang="ko-KR" altLang="en-US" smtClean="0"/>
              <a:pPr/>
              <a:t>2020-01-10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D545F-B6D8-456A-A41E-1E3B492670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24545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41" y="9444040"/>
            <a:ext cx="2950263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3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2020-01-10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D60DC-B7DD-472E-BFE4-63EE5134F340}" type="datetimeFigureOut">
              <a:rPr lang="ko-KR" altLang="en-US" smtClean="0"/>
              <a:pPr/>
              <a:t>2020-01-10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6786578" y="0"/>
          <a:ext cx="2071702" cy="1243203"/>
        </p:xfrm>
        <a:graphic>
          <a:graphicData uri="http://schemas.openxmlformats.org/drawingml/2006/table">
            <a:tbl>
              <a:tblPr/>
              <a:tblGrid>
                <a:gridCol w="2071702"/>
              </a:tblGrid>
              <a:tr h="414401">
                <a:tc>
                  <a:txBody>
                    <a:bodyPr/>
                    <a:lstStyle/>
                    <a:p>
                      <a:pPr marL="0" marR="0" indent="0" algn="just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2020.01.13.(</a:t>
                      </a:r>
                      <a:r>
                        <a:rPr lang="ko-KR" alt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월</a:t>
                      </a:r>
                      <a:r>
                        <a:rPr lang="en-US" altLang="ko-KR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08:20</a:t>
                      </a:r>
                      <a:endParaRPr lang="en-US" sz="15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401">
                <a:tc>
                  <a:txBody>
                    <a:bodyPr/>
                    <a:lstStyle/>
                    <a:p>
                      <a:pPr marL="0" marR="0" indent="0" algn="just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주간업무보고 </a:t>
                      </a:r>
                      <a:r>
                        <a:rPr lang="en-US" altLang="ko-KR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ko-KR" alt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상황실</a:t>
                      </a:r>
                      <a:endParaRPr lang="en-US" sz="15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401">
                <a:tc>
                  <a:txBody>
                    <a:bodyPr/>
                    <a:lstStyle/>
                    <a:p>
                      <a:pPr marL="0" marR="0" indent="0" algn="just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담당자 </a:t>
                      </a:r>
                      <a:r>
                        <a:rPr lang="en-US" altLang="ko-KR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서종호</a:t>
                      </a:r>
                      <a:endParaRPr lang="en-US" sz="15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spect="1" noChangeArrowheads="1"/>
          </p:cNvSpPr>
          <p:nvPr/>
        </p:nvSpPr>
        <p:spPr bwMode="auto">
          <a:xfrm>
            <a:off x="68134" y="357166"/>
            <a:ext cx="914733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당곡리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지방상수도 확장사업</a:t>
            </a:r>
            <a:endParaRPr lang="en-US" altLang="ko-KR" sz="28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7920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당곡리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7920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배수관로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(L=2.5km)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실시설계 용역 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4643446"/>
            <a:ext cx="8858250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궁촌정수장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여과지 교체공사 지반공사 용역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지반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지질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조사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공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착수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여과지 교체공사에 따른 대상지층 조사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spect="1" noChangeArrowheads="1"/>
          </p:cNvSpPr>
          <p:nvPr/>
        </p:nvSpPr>
        <p:spPr bwMode="auto">
          <a:xfrm>
            <a:off x="58319" y="2500306"/>
            <a:ext cx="914733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추풍령면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사부리 지방상수도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노후관교체공사</a:t>
            </a:r>
            <a:endParaRPr lang="en-US" altLang="ko-KR" sz="28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7920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사부리 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480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7920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배수관로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(L=2.4km)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실시설계 용역 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11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1598</TotalTime>
  <Words>91</Words>
  <Application>Microsoft Office PowerPoint</Application>
  <PresentationFormat>화면 슬라이드 쇼(4:3)</PresentationFormat>
  <Paragraphs>16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106</cp:revision>
  <cp:lastPrinted>2019-12-26T01:44:23Z</cp:lastPrinted>
  <dcterms:created xsi:type="dcterms:W3CDTF">2019-11-21T04:03:59Z</dcterms:created>
  <dcterms:modified xsi:type="dcterms:W3CDTF">2020-01-10T08:10:40Z</dcterms:modified>
</cp:coreProperties>
</file>