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C8D43-27B1-4979-AC61-208745424F31}" type="datetimeFigureOut">
              <a:rPr lang="ko-KR" altLang="en-US" smtClean="0"/>
              <a:pPr/>
              <a:t>2015-05-08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DCB17-FF3C-4238-A0D2-3012FB05605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직사각형 4"/>
          <p:cNvSpPr>
            <a:spLocks noChangeArrowheads="1"/>
          </p:cNvSpPr>
          <p:nvPr/>
        </p:nvSpPr>
        <p:spPr bwMode="auto">
          <a:xfrm>
            <a:off x="142875" y="428625"/>
            <a:ext cx="68659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지방상수도 확장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노후관교체사업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267"/>
          <p:cNvGraphicFramePr>
            <a:graphicFrameLocks noGrp="1"/>
          </p:cNvGraphicFramePr>
          <p:nvPr/>
        </p:nvGraphicFramePr>
        <p:xfrm>
          <a:off x="251520" y="1163968"/>
          <a:ext cx="8605650" cy="4962512"/>
        </p:xfrm>
        <a:graphic>
          <a:graphicData uri="http://schemas.openxmlformats.org/drawingml/2006/table">
            <a:tbl>
              <a:tblPr/>
              <a:tblGrid>
                <a:gridCol w="853453"/>
                <a:gridCol w="2987085"/>
                <a:gridCol w="853453"/>
                <a:gridCol w="995665"/>
                <a:gridCol w="2127051"/>
                <a:gridCol w="788943"/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상수도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율리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집행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금곡리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1.2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집행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고기리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서산리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당곡리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집행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초강리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아암리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직사각형 4"/>
          <p:cNvSpPr>
            <a:spLocks noChangeArrowheads="1"/>
          </p:cNvSpPr>
          <p:nvPr/>
        </p:nvSpPr>
        <p:spPr bwMode="auto">
          <a:xfrm>
            <a:off x="150937" y="429047"/>
            <a:ext cx="80265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농어촌생활용수개발사업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유수율제고사업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Group 267"/>
          <p:cNvGraphicFramePr>
            <a:graphicFrameLocks noGrp="1"/>
          </p:cNvGraphicFramePr>
          <p:nvPr/>
        </p:nvGraphicFramePr>
        <p:xfrm>
          <a:off x="251520" y="1052736"/>
          <a:ext cx="8643998" cy="5125840"/>
        </p:xfrm>
        <a:graphic>
          <a:graphicData uri="http://schemas.openxmlformats.org/drawingml/2006/table">
            <a:tbl>
              <a:tblPr/>
              <a:tblGrid>
                <a:gridCol w="1117898"/>
                <a:gridCol w="2739754"/>
                <a:gridCol w="857256"/>
                <a:gridCol w="1000102"/>
                <a:gridCol w="2136529"/>
                <a:gridCol w="792459"/>
              </a:tblGrid>
              <a:tr h="774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4,884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46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생활용수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.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양산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정수처리시설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1,463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집행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7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집행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7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용화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2,428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7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유수율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기호리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유수율제고사업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493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 집행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0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각계리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유수율제고사업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3286125"/>
            <a:ext cx="8715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5182" y="381000"/>
            <a:ext cx="8640763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추풍령배수지 시설정비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27.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배수지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UPS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교체 및 전등설치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388" y="3429000"/>
            <a:ext cx="87153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41412" y="2896369"/>
            <a:ext cx="8820150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학산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지하관정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사후관리 용역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. 27.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지하관정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근      거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지하수법 시행령 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항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230</Words>
  <Application>Microsoft Office PowerPoint</Application>
  <PresentationFormat>화면 슬라이드 쇼(4:3)</PresentationFormat>
  <Paragraphs>91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46</cp:revision>
  <dcterms:created xsi:type="dcterms:W3CDTF">2014-01-08T05:44:02Z</dcterms:created>
  <dcterms:modified xsi:type="dcterms:W3CDTF">2015-05-08T07:51:59Z</dcterms:modified>
</cp:coreProperties>
</file>