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109" d="100"/>
          <a:sy n="109" d="100"/>
        </p:scale>
        <p:origin x="-1722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0570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지방상수도 시설물 정기안전점검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/ 17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시설물 정기점검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0" y="770404"/>
            <a:ext cx="935834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당곡리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우매리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659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</a:t>
            </a:r>
            <a:r>
              <a:rPr lang="en-US" altLang="ko-KR" dirty="0" smtClean="0"/>
              <a:t>‧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L=4.0km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spect="1" noChangeArrowheads="1"/>
          </p:cNvSpPr>
          <p:nvPr/>
        </p:nvSpPr>
        <p:spPr bwMode="auto">
          <a:xfrm>
            <a:off x="0" y="2643182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자계리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190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(L=1.0km)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97112</TotalTime>
  <Words>82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15539</cp:revision>
  <cp:lastPrinted>2020-04-29T08:24:10Z</cp:lastPrinted>
  <dcterms:modified xsi:type="dcterms:W3CDTF">2020-05-07T00:42:21Z</dcterms:modified>
</cp:coreProperties>
</file>