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46EA2-0DB1-4060-8155-A82791F8E864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EAB5-683E-4894-9087-FE7D28892B0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A4865-6582-4056-A5EC-500826FE3A6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A77CC-DCBB-4B83-8E66-CF70A0AA6C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1406" y="4643461"/>
            <a:ext cx="914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비상용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지하관정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사후관리 용역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사부리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지하관정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지하관정</a:t>
            </a:r>
            <a:r>
              <a:rPr lang="ko-KR" altLang="en-US" sz="2400" b="1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유지보수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spect="1" noChangeArrowheads="1"/>
          </p:cNvSpPr>
          <p:nvPr/>
        </p:nvSpPr>
        <p:spPr bwMode="auto">
          <a:xfrm>
            <a:off x="-71470" y="331038"/>
            <a:ext cx="9401891" cy="181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영동산업단지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117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배ㆍ급수관로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(L=36.9km),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가압펌프 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spect="1" noChangeArrowheads="1"/>
          </p:cNvSpPr>
          <p:nvPr/>
        </p:nvSpPr>
        <p:spPr bwMode="auto">
          <a:xfrm>
            <a:off x="-71470" y="2500306"/>
            <a:ext cx="93583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농어촌생활용수개발사업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5,586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배ㆍ급수관로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(L=19.3km) / 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차공사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2020-04-08T09:58:27Z</dcterms:created>
  <dcterms:modified xsi:type="dcterms:W3CDTF">2020-04-08T09:59:18Z</dcterms:modified>
</cp:coreProperties>
</file>