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A8923-1AB2-4710-B4C3-4BD5A8FDABA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557DB2-6870-4BC4-B22D-9DE24EDA06C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3E8E1-B3C1-4E75-A8C4-7B3BA96BF67A}" type="datetimeFigureOut">
              <a:rPr lang="ko-KR" altLang="en-US" smtClean="0"/>
              <a:pPr/>
              <a:t>2020-01-30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6E6A-103B-42F0-8479-462CD976E37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71470" y="4643461"/>
            <a:ext cx="9144000" cy="1928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신탄배수지 염소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투입기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교체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염소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투입기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ko-KR" altLang="en-US" sz="2400" b="1" dirty="0" smtClean="0"/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150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설치년도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2010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(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내구연한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7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spect="1" noChangeArrowheads="1"/>
          </p:cNvSpPr>
          <p:nvPr/>
        </p:nvSpPr>
        <p:spPr bwMode="auto">
          <a:xfrm>
            <a:off x="-71470" y="357166"/>
            <a:ext cx="935834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먹는물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수질개선사업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1,840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(L=19.0km),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취수보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개량 등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조사측량 및 주민의견 수렴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spect="1" noChangeArrowheads="1"/>
          </p:cNvSpPr>
          <p:nvPr/>
        </p:nvSpPr>
        <p:spPr bwMode="auto">
          <a:xfrm>
            <a:off x="-71470" y="2500306"/>
            <a:ext cx="935834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마을상수도 개량사업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한석리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관로측량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(L=2.0km),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관정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개발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조사측량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지적확인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91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3</cp:revision>
  <dcterms:created xsi:type="dcterms:W3CDTF">2020-01-22T04:10:19Z</dcterms:created>
  <dcterms:modified xsi:type="dcterms:W3CDTF">2020-01-30T02:44:22Z</dcterms:modified>
</cp:coreProperties>
</file>