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5"/>
  </p:notesMasterIdLst>
  <p:handoutMasterIdLst>
    <p:handoutMasterId r:id="rId6"/>
  </p:handoutMasterIdLst>
  <p:sldIdLst>
    <p:sldId id="5819" r:id="rId2"/>
    <p:sldId id="5820" r:id="rId3"/>
    <p:sldId id="582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2016-08-31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285992"/>
            <a:ext cx="8678862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유지관리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감압변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142852"/>
            <a:ext cx="864393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보호구역 내 정화 활동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 6(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).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10:00 ~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13,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민간인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참여단체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한국 수난안전협회 영동군지구대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어망 수거 등 청결 활동 추진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4500570"/>
            <a:ext cx="85360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소규모수도시설 수질검사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소규모 수도시설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질산성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질소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57166"/>
            <a:ext cx="8715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원수 바이러스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수질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9. 5. ~ 9. 9.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DK </a:t>
            </a:r>
            <a:r>
              <a:rPr lang="en-US" altLang="ko-KR" sz="2400" b="1" dirty="0" err="1">
                <a:latin typeface="HY헤드라인M" pitchFamily="18" charset="-127"/>
                <a:ea typeface="HY헤드라인M" pitchFamily="18" charset="-127"/>
              </a:rPr>
              <a:t>EcoV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환경미생물연구소 검사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Group 267"/>
          <p:cNvGraphicFramePr>
            <a:graphicFrameLocks noGrp="1"/>
          </p:cNvGraphicFramePr>
          <p:nvPr/>
        </p:nvGraphicFramePr>
        <p:xfrm>
          <a:off x="214282" y="2857496"/>
          <a:ext cx="8786874" cy="3504307"/>
        </p:xfrm>
        <a:graphic>
          <a:graphicData uri="http://schemas.openxmlformats.org/drawingml/2006/table">
            <a:tbl>
              <a:tblPr/>
              <a:tblGrid>
                <a:gridCol w="1591323"/>
                <a:gridCol w="2531651"/>
                <a:gridCol w="1084993"/>
                <a:gridCol w="1157326"/>
                <a:gridCol w="1915283"/>
                <a:gridCol w="506298"/>
              </a:tblGrid>
              <a:tr h="6527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1,769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832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1,429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배수지 설치공사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2655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낙후지역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먹는물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수질개선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당곡리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삼봉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0.7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취수보</a:t>
                      </a:r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설치공사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405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신안리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상신안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1.5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160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8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황산리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죽촌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80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4"/>
          <p:cNvSpPr>
            <a:spLocks noChangeArrowheads="1"/>
          </p:cNvSpPr>
          <p:nvPr/>
        </p:nvSpPr>
        <p:spPr bwMode="auto">
          <a:xfrm>
            <a:off x="214282" y="2214554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74167</TotalTime>
  <Words>198</Words>
  <Application>Microsoft Office PowerPoint</Application>
  <PresentationFormat>화면 슬라이드 쇼(4:3)</PresentationFormat>
  <Paragraphs>53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11411</cp:revision>
  <dcterms:modified xsi:type="dcterms:W3CDTF">2016-08-31T05:57:21Z</dcterms:modified>
</cp:coreProperties>
</file>